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1" r:id="rId1"/>
    <p:sldMasterId id="2147483881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88" r:id="rId9"/>
    <p:sldId id="262" r:id="rId10"/>
    <p:sldId id="301" r:id="rId11"/>
    <p:sldId id="263" r:id="rId12"/>
    <p:sldId id="264" r:id="rId13"/>
    <p:sldId id="265" r:id="rId14"/>
    <p:sldId id="266" r:id="rId15"/>
    <p:sldId id="300" r:id="rId16"/>
    <p:sldId id="308" r:id="rId17"/>
    <p:sldId id="268" r:id="rId18"/>
    <p:sldId id="267" r:id="rId19"/>
    <p:sldId id="269" r:id="rId20"/>
    <p:sldId id="271" r:id="rId21"/>
    <p:sldId id="270" r:id="rId22"/>
    <p:sldId id="272" r:id="rId23"/>
    <p:sldId id="273" r:id="rId24"/>
    <p:sldId id="274" r:id="rId25"/>
    <p:sldId id="275" r:id="rId26"/>
    <p:sldId id="276" r:id="rId27"/>
    <p:sldId id="289" r:id="rId28"/>
    <p:sldId id="290" r:id="rId29"/>
    <p:sldId id="291" r:id="rId30"/>
    <p:sldId id="297" r:id="rId31"/>
    <p:sldId id="299" r:id="rId32"/>
    <p:sldId id="292" r:id="rId33"/>
    <p:sldId id="293" r:id="rId34"/>
    <p:sldId id="294" r:id="rId35"/>
    <p:sldId id="295" r:id="rId36"/>
    <p:sldId id="29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309" r:id="rId49"/>
    <p:sldId id="302" r:id="rId50"/>
    <p:sldId id="303" r:id="rId51"/>
    <p:sldId id="306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8706" autoAdjust="0"/>
  </p:normalViewPr>
  <p:slideViewPr>
    <p:cSldViewPr snapToGrid="0">
      <p:cViewPr varScale="1">
        <p:scale>
          <a:sx n="64" d="100"/>
          <a:sy n="64" d="100"/>
        </p:scale>
        <p:origin x="1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 custT="1"/>
      <dgm:spPr>
        <a:solidFill>
          <a:schemeClr val="accent5"/>
        </a:solidFill>
      </dgm:spPr>
      <dgm:t>
        <a:bodyPr/>
        <a:lstStyle/>
        <a:p>
          <a:r>
            <a:rPr lang="fr-FR" sz="2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</a:t>
          </a:r>
          <a:r>
            <a:rPr lang="fr-FR" sz="2000" b="1" u="sng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methods</a:t>
          </a:r>
          <a:endParaRPr lang="fr-FR" sz="2000" b="1" u="sng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fundamentals</a:t>
          </a:r>
          <a:endParaRPr lang="fr-FR" dirty="0"/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roles</a:t>
          </a:r>
          <a:endParaRPr lang="fr-FR" dirty="0"/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events</a:t>
          </a:r>
          <a:endParaRPr lang="fr-FR" dirty="0"/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Agile </a:t>
          </a:r>
          <a:r>
            <a:rPr lang="fr-FR" dirty="0" err="1"/>
            <a:t>methods</a:t>
          </a:r>
          <a:endParaRPr lang="fr-FR" dirty="0"/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fundamentals</a:t>
          </a:r>
          <a:endParaRPr lang="fr-FR" dirty="0"/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roles</a:t>
          </a:r>
          <a:endParaRPr lang="fr-FR" dirty="0"/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events</a:t>
          </a:r>
          <a:endParaRPr lang="fr-FR" dirty="0"/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 custT="1"/>
      <dgm:spPr>
        <a:solidFill>
          <a:schemeClr val="accent5"/>
        </a:solidFill>
      </dgm:spPr>
      <dgm:t>
        <a:bodyPr/>
        <a:lstStyle/>
        <a:p>
          <a:r>
            <a:rPr lang="fr-FR" sz="2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F9A98-09DB-4B61-B28E-1A26C5EBBB49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BA4257F8-B413-4FBE-928B-5B3B6E7DD2FB}">
      <dgm:prSet phldrT="[Texte]"/>
      <dgm:spPr/>
      <dgm:t>
        <a:bodyPr/>
        <a:lstStyle/>
        <a:p>
          <a:r>
            <a:rPr lang="fr-FR" dirty="0" err="1"/>
            <a:t>Requirements</a:t>
          </a:r>
          <a:endParaRPr lang="fr-FR" dirty="0"/>
        </a:p>
      </dgm:t>
    </dgm:pt>
    <dgm:pt modelId="{2B73A3B8-44DB-4DF7-BFB7-78960AAF03F0}" type="parTrans" cxnId="{B2F164DB-66BB-47AC-B581-9232EF2746A1}">
      <dgm:prSet/>
      <dgm:spPr/>
      <dgm:t>
        <a:bodyPr/>
        <a:lstStyle/>
        <a:p>
          <a:endParaRPr lang="fr-FR"/>
        </a:p>
      </dgm:t>
    </dgm:pt>
    <dgm:pt modelId="{96C684E7-E4DC-46FC-A21E-F090C6C05918}" type="sibTrans" cxnId="{B2F164DB-66BB-47AC-B581-9232EF2746A1}">
      <dgm:prSet/>
      <dgm:spPr/>
      <dgm:t>
        <a:bodyPr/>
        <a:lstStyle/>
        <a:p>
          <a:endParaRPr lang="fr-FR"/>
        </a:p>
      </dgm:t>
    </dgm:pt>
    <dgm:pt modelId="{225A2D91-A117-46B7-97A2-9D7955733218}">
      <dgm:prSet phldrT="[Texte]"/>
      <dgm:spPr/>
      <dgm:t>
        <a:bodyPr/>
        <a:lstStyle/>
        <a:p>
          <a:r>
            <a:rPr lang="fr-FR" dirty="0"/>
            <a:t>Design</a:t>
          </a:r>
        </a:p>
      </dgm:t>
    </dgm:pt>
    <dgm:pt modelId="{5C02BB8C-46E4-4F6B-90BE-E20E560A4FF0}" type="parTrans" cxnId="{0DDA315A-BFAC-4CC3-B1EB-0D9A778BB61E}">
      <dgm:prSet/>
      <dgm:spPr/>
      <dgm:t>
        <a:bodyPr/>
        <a:lstStyle/>
        <a:p>
          <a:endParaRPr lang="fr-FR"/>
        </a:p>
      </dgm:t>
    </dgm:pt>
    <dgm:pt modelId="{6C7F51C0-B97A-4F2D-B36F-3B60EB0C9A26}" type="sibTrans" cxnId="{0DDA315A-BFAC-4CC3-B1EB-0D9A778BB61E}">
      <dgm:prSet/>
      <dgm:spPr/>
      <dgm:t>
        <a:bodyPr/>
        <a:lstStyle/>
        <a:p>
          <a:endParaRPr lang="fr-FR"/>
        </a:p>
      </dgm:t>
    </dgm:pt>
    <dgm:pt modelId="{214B2F73-D6CA-40DF-BFCD-3579ABCF2B87}">
      <dgm:prSet phldrT="[Texte]"/>
      <dgm:spPr/>
      <dgm:t>
        <a:bodyPr/>
        <a:lstStyle/>
        <a:p>
          <a:r>
            <a:rPr lang="fr-FR" dirty="0" err="1"/>
            <a:t>Realization</a:t>
          </a:r>
          <a:endParaRPr lang="fr-FR" dirty="0"/>
        </a:p>
      </dgm:t>
    </dgm:pt>
    <dgm:pt modelId="{4261E68C-C79E-423B-8C5F-A099958E93A4}" type="parTrans" cxnId="{FB5AC6E1-B810-45C6-97DE-D5ADFE070C6C}">
      <dgm:prSet/>
      <dgm:spPr/>
      <dgm:t>
        <a:bodyPr/>
        <a:lstStyle/>
        <a:p>
          <a:endParaRPr lang="fr-FR"/>
        </a:p>
      </dgm:t>
    </dgm:pt>
    <dgm:pt modelId="{A5614F9F-904E-4D1F-8440-0103F2378B25}" type="sibTrans" cxnId="{FB5AC6E1-B810-45C6-97DE-D5ADFE070C6C}">
      <dgm:prSet/>
      <dgm:spPr/>
      <dgm:t>
        <a:bodyPr/>
        <a:lstStyle/>
        <a:p>
          <a:endParaRPr lang="fr-FR"/>
        </a:p>
      </dgm:t>
    </dgm:pt>
    <dgm:pt modelId="{67812AA8-0B4E-46F1-80A3-EAB0BA11B184}">
      <dgm:prSet phldrT="[Texte]"/>
      <dgm:spPr/>
      <dgm:t>
        <a:bodyPr/>
        <a:lstStyle/>
        <a:p>
          <a:r>
            <a:rPr lang="fr-FR" dirty="0"/>
            <a:t>Tests</a:t>
          </a:r>
        </a:p>
      </dgm:t>
    </dgm:pt>
    <dgm:pt modelId="{A80D9C99-3F97-4E30-9C35-14DCAE4BB9B9}" type="parTrans" cxnId="{4289C957-9D9B-48B8-9172-2BBAC612D5BD}">
      <dgm:prSet/>
      <dgm:spPr/>
      <dgm:t>
        <a:bodyPr/>
        <a:lstStyle/>
        <a:p>
          <a:endParaRPr lang="fr-FR"/>
        </a:p>
      </dgm:t>
    </dgm:pt>
    <dgm:pt modelId="{7C14981C-F21A-4B56-88F7-29F2807668A6}" type="sibTrans" cxnId="{4289C957-9D9B-48B8-9172-2BBAC612D5BD}">
      <dgm:prSet/>
      <dgm:spPr/>
      <dgm:t>
        <a:bodyPr/>
        <a:lstStyle/>
        <a:p>
          <a:endParaRPr lang="fr-FR"/>
        </a:p>
      </dgm:t>
    </dgm:pt>
    <dgm:pt modelId="{4BD1875C-8900-416E-BB2C-9FD13D6AFB59}">
      <dgm:prSet phldrT="[Texte]"/>
      <dgm:spPr/>
      <dgm:t>
        <a:bodyPr/>
        <a:lstStyle/>
        <a:p>
          <a:r>
            <a:rPr lang="fr-FR" dirty="0" err="1"/>
            <a:t>Deployment</a:t>
          </a:r>
          <a:endParaRPr lang="fr-FR" dirty="0"/>
        </a:p>
      </dgm:t>
    </dgm:pt>
    <dgm:pt modelId="{2AA994D2-A119-4FF6-AD42-AF9FF96460E9}" type="parTrans" cxnId="{997F4FB1-1446-429D-9162-B5C58DA63532}">
      <dgm:prSet/>
      <dgm:spPr/>
      <dgm:t>
        <a:bodyPr/>
        <a:lstStyle/>
        <a:p>
          <a:endParaRPr lang="fr-FR"/>
        </a:p>
      </dgm:t>
    </dgm:pt>
    <dgm:pt modelId="{78221EE0-1422-4208-8149-1C2A18125DA7}" type="sibTrans" cxnId="{997F4FB1-1446-429D-9162-B5C58DA63532}">
      <dgm:prSet/>
      <dgm:spPr/>
      <dgm:t>
        <a:bodyPr/>
        <a:lstStyle/>
        <a:p>
          <a:endParaRPr lang="fr-FR"/>
        </a:p>
      </dgm:t>
    </dgm:pt>
    <dgm:pt modelId="{AAA0C78F-E99A-47F1-BBE1-8B5671FE099A}">
      <dgm:prSet phldrT="[Texte]"/>
      <dgm:spPr/>
      <dgm:t>
        <a:bodyPr/>
        <a:lstStyle/>
        <a:p>
          <a:r>
            <a:rPr lang="fr-FR" dirty="0" err="1"/>
            <a:t>Analysis</a:t>
          </a:r>
          <a:endParaRPr lang="fr-FR" dirty="0"/>
        </a:p>
      </dgm:t>
    </dgm:pt>
    <dgm:pt modelId="{FF7DC919-BEA3-46CF-BEF8-01FD6E293DB8}" type="parTrans" cxnId="{C93C1705-2273-406F-A94E-7AF88EAC2F37}">
      <dgm:prSet/>
      <dgm:spPr/>
      <dgm:t>
        <a:bodyPr/>
        <a:lstStyle/>
        <a:p>
          <a:endParaRPr lang="fr-FR"/>
        </a:p>
      </dgm:t>
    </dgm:pt>
    <dgm:pt modelId="{E6132EF2-29B1-4486-A385-BC16E77868A9}" type="sibTrans" cxnId="{C93C1705-2273-406F-A94E-7AF88EAC2F37}">
      <dgm:prSet/>
      <dgm:spPr/>
      <dgm:t>
        <a:bodyPr/>
        <a:lstStyle/>
        <a:p>
          <a:endParaRPr lang="fr-FR"/>
        </a:p>
      </dgm:t>
    </dgm:pt>
    <dgm:pt modelId="{2119C4D7-6F9A-437A-842F-E5B3A0F35004}">
      <dgm:prSet phldrT="[Texte]"/>
      <dgm:spPr/>
      <dgm:t>
        <a:bodyPr/>
        <a:lstStyle/>
        <a:p>
          <a:r>
            <a:rPr lang="fr-FR"/>
            <a:t>Validation</a:t>
          </a:r>
          <a:endParaRPr lang="fr-FR" dirty="0"/>
        </a:p>
      </dgm:t>
    </dgm:pt>
    <dgm:pt modelId="{A406A93B-E4FB-4899-93B5-C4959629F037}" type="parTrans" cxnId="{2E91A79A-A47F-46CF-A612-97626D32DA9A}">
      <dgm:prSet/>
      <dgm:spPr/>
      <dgm:t>
        <a:bodyPr/>
        <a:lstStyle/>
        <a:p>
          <a:endParaRPr lang="fr-FR"/>
        </a:p>
      </dgm:t>
    </dgm:pt>
    <dgm:pt modelId="{85B42B78-A1DA-43DA-B7E0-A0AFA34606E6}" type="sibTrans" cxnId="{2E91A79A-A47F-46CF-A612-97626D32DA9A}">
      <dgm:prSet/>
      <dgm:spPr/>
      <dgm:t>
        <a:bodyPr/>
        <a:lstStyle/>
        <a:p>
          <a:endParaRPr lang="fr-FR"/>
        </a:p>
      </dgm:t>
    </dgm:pt>
    <dgm:pt modelId="{AF084001-7886-445A-BD29-401AF1D54BB5}" type="pres">
      <dgm:prSet presAssocID="{343F9A98-09DB-4B61-B28E-1A26C5EBBB49}" presName="CompostProcess" presStyleCnt="0">
        <dgm:presLayoutVars>
          <dgm:dir/>
          <dgm:resizeHandles val="exact"/>
        </dgm:presLayoutVars>
      </dgm:prSet>
      <dgm:spPr/>
    </dgm:pt>
    <dgm:pt modelId="{86C1FB81-0EBE-43DD-9AF0-C32FE977C706}" type="pres">
      <dgm:prSet presAssocID="{343F9A98-09DB-4B61-B28E-1A26C5EBBB49}" presName="arrow" presStyleLbl="bgShp" presStyleIdx="0" presStyleCnt="1" custLinFactNeighborX="0"/>
      <dgm:spPr/>
    </dgm:pt>
    <dgm:pt modelId="{08512AC8-DBD6-4F49-88AE-C5C5472D801C}" type="pres">
      <dgm:prSet presAssocID="{343F9A98-09DB-4B61-B28E-1A26C5EBBB49}" presName="linearProcess" presStyleCnt="0"/>
      <dgm:spPr/>
    </dgm:pt>
    <dgm:pt modelId="{04ED56DC-36E9-40F0-B8A1-60DB23E85C1A}" type="pres">
      <dgm:prSet presAssocID="{BA4257F8-B413-4FBE-928B-5B3B6E7DD2FB}" presName="textNode" presStyleLbl="node1" presStyleIdx="0" presStyleCnt="7">
        <dgm:presLayoutVars>
          <dgm:bulletEnabled val="1"/>
        </dgm:presLayoutVars>
      </dgm:prSet>
      <dgm:spPr/>
    </dgm:pt>
    <dgm:pt modelId="{85DC48CA-1B0E-47B4-9D5F-FF23176B93B6}" type="pres">
      <dgm:prSet presAssocID="{96C684E7-E4DC-46FC-A21E-F090C6C05918}" presName="sibTrans" presStyleCnt="0"/>
      <dgm:spPr/>
    </dgm:pt>
    <dgm:pt modelId="{BEEC4E34-A59F-450A-8377-B11374175B5E}" type="pres">
      <dgm:prSet presAssocID="{AAA0C78F-E99A-47F1-BBE1-8B5671FE099A}" presName="textNode" presStyleLbl="node1" presStyleIdx="1" presStyleCnt="7">
        <dgm:presLayoutVars>
          <dgm:bulletEnabled val="1"/>
        </dgm:presLayoutVars>
      </dgm:prSet>
      <dgm:spPr/>
    </dgm:pt>
    <dgm:pt modelId="{572216E4-23C3-4AFD-B026-71FB44F88F01}" type="pres">
      <dgm:prSet presAssocID="{E6132EF2-29B1-4486-A385-BC16E77868A9}" presName="sibTrans" presStyleCnt="0"/>
      <dgm:spPr/>
    </dgm:pt>
    <dgm:pt modelId="{5EB7E39F-0295-476C-90DA-E62DDB3BFCF6}" type="pres">
      <dgm:prSet presAssocID="{225A2D91-A117-46B7-97A2-9D7955733218}" presName="textNode" presStyleLbl="node1" presStyleIdx="2" presStyleCnt="7">
        <dgm:presLayoutVars>
          <dgm:bulletEnabled val="1"/>
        </dgm:presLayoutVars>
      </dgm:prSet>
      <dgm:spPr/>
    </dgm:pt>
    <dgm:pt modelId="{F059AA50-BE32-4A2B-ADAC-ECC88CCF7347}" type="pres">
      <dgm:prSet presAssocID="{6C7F51C0-B97A-4F2D-B36F-3B60EB0C9A26}" presName="sibTrans" presStyleCnt="0"/>
      <dgm:spPr/>
    </dgm:pt>
    <dgm:pt modelId="{6A29133A-4299-4A27-9B3E-C8FD90D71D9E}" type="pres">
      <dgm:prSet presAssocID="{214B2F73-D6CA-40DF-BFCD-3579ABCF2B87}" presName="textNode" presStyleLbl="node1" presStyleIdx="3" presStyleCnt="7">
        <dgm:presLayoutVars>
          <dgm:bulletEnabled val="1"/>
        </dgm:presLayoutVars>
      </dgm:prSet>
      <dgm:spPr/>
    </dgm:pt>
    <dgm:pt modelId="{F3712A4D-C20A-4F66-B12D-E1141817579D}" type="pres">
      <dgm:prSet presAssocID="{A5614F9F-904E-4D1F-8440-0103F2378B25}" presName="sibTrans" presStyleCnt="0"/>
      <dgm:spPr/>
    </dgm:pt>
    <dgm:pt modelId="{C3E51A72-1696-43B1-8078-2F839407F600}" type="pres">
      <dgm:prSet presAssocID="{67812AA8-0B4E-46F1-80A3-EAB0BA11B184}" presName="textNode" presStyleLbl="node1" presStyleIdx="4" presStyleCnt="7">
        <dgm:presLayoutVars>
          <dgm:bulletEnabled val="1"/>
        </dgm:presLayoutVars>
      </dgm:prSet>
      <dgm:spPr/>
    </dgm:pt>
    <dgm:pt modelId="{C6F3F9E2-72EB-4C14-835A-011920C47D82}" type="pres">
      <dgm:prSet presAssocID="{7C14981C-F21A-4B56-88F7-29F2807668A6}" presName="sibTrans" presStyleCnt="0"/>
      <dgm:spPr/>
    </dgm:pt>
    <dgm:pt modelId="{38FF97FE-50F9-4378-925A-FA5CBFFD1EDA}" type="pres">
      <dgm:prSet presAssocID="{2119C4D7-6F9A-437A-842F-E5B3A0F35004}" presName="textNode" presStyleLbl="node1" presStyleIdx="5" presStyleCnt="7">
        <dgm:presLayoutVars>
          <dgm:bulletEnabled val="1"/>
        </dgm:presLayoutVars>
      </dgm:prSet>
      <dgm:spPr/>
    </dgm:pt>
    <dgm:pt modelId="{D3AAF41E-1F50-4397-B35E-709D868EB866}" type="pres">
      <dgm:prSet presAssocID="{85B42B78-A1DA-43DA-B7E0-A0AFA34606E6}" presName="sibTrans" presStyleCnt="0"/>
      <dgm:spPr/>
    </dgm:pt>
    <dgm:pt modelId="{D39CEA36-3609-4596-9FE0-6292F3000253}" type="pres">
      <dgm:prSet presAssocID="{4BD1875C-8900-416E-BB2C-9FD13D6AFB59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C93C1705-2273-406F-A94E-7AF88EAC2F37}" srcId="{343F9A98-09DB-4B61-B28E-1A26C5EBBB49}" destId="{AAA0C78F-E99A-47F1-BBE1-8B5671FE099A}" srcOrd="1" destOrd="0" parTransId="{FF7DC919-BEA3-46CF-BEF8-01FD6E293DB8}" sibTransId="{E6132EF2-29B1-4486-A385-BC16E77868A9}"/>
    <dgm:cxn modelId="{BFFE0E11-093B-42B2-8D32-26BFC468167E}" type="presOf" srcId="{67812AA8-0B4E-46F1-80A3-EAB0BA11B184}" destId="{C3E51A72-1696-43B1-8078-2F839407F600}" srcOrd="0" destOrd="0" presId="urn:microsoft.com/office/officeart/2005/8/layout/hProcess9"/>
    <dgm:cxn modelId="{4289C957-9D9B-48B8-9172-2BBAC612D5BD}" srcId="{343F9A98-09DB-4B61-B28E-1A26C5EBBB49}" destId="{67812AA8-0B4E-46F1-80A3-EAB0BA11B184}" srcOrd="4" destOrd="0" parTransId="{A80D9C99-3F97-4E30-9C35-14DCAE4BB9B9}" sibTransId="{7C14981C-F21A-4B56-88F7-29F2807668A6}"/>
    <dgm:cxn modelId="{0DDA315A-BFAC-4CC3-B1EB-0D9A778BB61E}" srcId="{343F9A98-09DB-4B61-B28E-1A26C5EBBB49}" destId="{225A2D91-A117-46B7-97A2-9D7955733218}" srcOrd="2" destOrd="0" parTransId="{5C02BB8C-46E4-4F6B-90BE-E20E560A4FF0}" sibTransId="{6C7F51C0-B97A-4F2D-B36F-3B60EB0C9A26}"/>
    <dgm:cxn modelId="{2E91A79A-A47F-46CF-A612-97626D32DA9A}" srcId="{343F9A98-09DB-4B61-B28E-1A26C5EBBB49}" destId="{2119C4D7-6F9A-437A-842F-E5B3A0F35004}" srcOrd="5" destOrd="0" parTransId="{A406A93B-E4FB-4899-93B5-C4959629F037}" sibTransId="{85B42B78-A1DA-43DA-B7E0-A0AFA34606E6}"/>
    <dgm:cxn modelId="{997F4FB1-1446-429D-9162-B5C58DA63532}" srcId="{343F9A98-09DB-4B61-B28E-1A26C5EBBB49}" destId="{4BD1875C-8900-416E-BB2C-9FD13D6AFB59}" srcOrd="6" destOrd="0" parTransId="{2AA994D2-A119-4FF6-AD42-AF9FF96460E9}" sibTransId="{78221EE0-1422-4208-8149-1C2A18125DA7}"/>
    <dgm:cxn modelId="{F1A82AB9-C0BC-48AA-8D24-2CB95B3B1B23}" type="presOf" srcId="{BA4257F8-B413-4FBE-928B-5B3B6E7DD2FB}" destId="{04ED56DC-36E9-40F0-B8A1-60DB23E85C1A}" srcOrd="0" destOrd="0" presId="urn:microsoft.com/office/officeart/2005/8/layout/hProcess9"/>
    <dgm:cxn modelId="{BCD1DBBE-2DC1-4679-9D19-055A662FD99E}" type="presOf" srcId="{225A2D91-A117-46B7-97A2-9D7955733218}" destId="{5EB7E39F-0295-476C-90DA-E62DDB3BFCF6}" srcOrd="0" destOrd="0" presId="urn:microsoft.com/office/officeart/2005/8/layout/hProcess9"/>
    <dgm:cxn modelId="{3E4D99C0-B996-4D48-AE42-7E220DB7608B}" type="presOf" srcId="{214B2F73-D6CA-40DF-BFCD-3579ABCF2B87}" destId="{6A29133A-4299-4A27-9B3E-C8FD90D71D9E}" srcOrd="0" destOrd="0" presId="urn:microsoft.com/office/officeart/2005/8/layout/hProcess9"/>
    <dgm:cxn modelId="{6C2891CE-2DFB-4356-ABA6-ABF485CF4B23}" type="presOf" srcId="{2119C4D7-6F9A-437A-842F-E5B3A0F35004}" destId="{38FF97FE-50F9-4378-925A-FA5CBFFD1EDA}" srcOrd="0" destOrd="0" presId="urn:microsoft.com/office/officeart/2005/8/layout/hProcess9"/>
    <dgm:cxn modelId="{DD8989D2-3BBA-4BD1-9525-A8798401AACA}" type="presOf" srcId="{343F9A98-09DB-4B61-B28E-1A26C5EBBB49}" destId="{AF084001-7886-445A-BD29-401AF1D54BB5}" srcOrd="0" destOrd="0" presId="urn:microsoft.com/office/officeart/2005/8/layout/hProcess9"/>
    <dgm:cxn modelId="{B2F164DB-66BB-47AC-B581-9232EF2746A1}" srcId="{343F9A98-09DB-4B61-B28E-1A26C5EBBB49}" destId="{BA4257F8-B413-4FBE-928B-5B3B6E7DD2FB}" srcOrd="0" destOrd="0" parTransId="{2B73A3B8-44DB-4DF7-BFB7-78960AAF03F0}" sibTransId="{96C684E7-E4DC-46FC-A21E-F090C6C05918}"/>
    <dgm:cxn modelId="{FB5AC6E1-B810-45C6-97DE-D5ADFE070C6C}" srcId="{343F9A98-09DB-4B61-B28E-1A26C5EBBB49}" destId="{214B2F73-D6CA-40DF-BFCD-3579ABCF2B87}" srcOrd="3" destOrd="0" parTransId="{4261E68C-C79E-423B-8C5F-A099958E93A4}" sibTransId="{A5614F9F-904E-4D1F-8440-0103F2378B25}"/>
    <dgm:cxn modelId="{325915F4-6B63-47A9-AF14-01F6EA61CAB0}" type="presOf" srcId="{AAA0C78F-E99A-47F1-BBE1-8B5671FE099A}" destId="{BEEC4E34-A59F-450A-8377-B11374175B5E}" srcOrd="0" destOrd="0" presId="urn:microsoft.com/office/officeart/2005/8/layout/hProcess9"/>
    <dgm:cxn modelId="{8EFDBFF5-5CA8-471D-8F3D-CC951C4E947E}" type="presOf" srcId="{4BD1875C-8900-416E-BB2C-9FD13D6AFB59}" destId="{D39CEA36-3609-4596-9FE0-6292F3000253}" srcOrd="0" destOrd="0" presId="urn:microsoft.com/office/officeart/2005/8/layout/hProcess9"/>
    <dgm:cxn modelId="{15771AED-71CB-4F66-83F8-E62A7CEE6B22}" type="presParOf" srcId="{AF084001-7886-445A-BD29-401AF1D54BB5}" destId="{86C1FB81-0EBE-43DD-9AF0-C32FE977C706}" srcOrd="0" destOrd="0" presId="urn:microsoft.com/office/officeart/2005/8/layout/hProcess9"/>
    <dgm:cxn modelId="{3199A04A-22FC-4A69-A35C-868E2DD0FC52}" type="presParOf" srcId="{AF084001-7886-445A-BD29-401AF1D54BB5}" destId="{08512AC8-DBD6-4F49-88AE-C5C5472D801C}" srcOrd="1" destOrd="0" presId="urn:microsoft.com/office/officeart/2005/8/layout/hProcess9"/>
    <dgm:cxn modelId="{158E3DC0-5C75-4793-8B94-86604ECB2BD9}" type="presParOf" srcId="{08512AC8-DBD6-4F49-88AE-C5C5472D801C}" destId="{04ED56DC-36E9-40F0-B8A1-60DB23E85C1A}" srcOrd="0" destOrd="0" presId="urn:microsoft.com/office/officeart/2005/8/layout/hProcess9"/>
    <dgm:cxn modelId="{7A682CB9-22E9-4DB1-9E65-5D3086ABD511}" type="presParOf" srcId="{08512AC8-DBD6-4F49-88AE-C5C5472D801C}" destId="{85DC48CA-1B0E-47B4-9D5F-FF23176B93B6}" srcOrd="1" destOrd="0" presId="urn:microsoft.com/office/officeart/2005/8/layout/hProcess9"/>
    <dgm:cxn modelId="{2E918CBA-AEDE-43DB-B586-EDD69BEE2227}" type="presParOf" srcId="{08512AC8-DBD6-4F49-88AE-C5C5472D801C}" destId="{BEEC4E34-A59F-450A-8377-B11374175B5E}" srcOrd="2" destOrd="0" presId="urn:microsoft.com/office/officeart/2005/8/layout/hProcess9"/>
    <dgm:cxn modelId="{350F5BA6-47D5-4DA5-9E15-FC1CBED92D70}" type="presParOf" srcId="{08512AC8-DBD6-4F49-88AE-C5C5472D801C}" destId="{572216E4-23C3-4AFD-B026-71FB44F88F01}" srcOrd="3" destOrd="0" presId="urn:microsoft.com/office/officeart/2005/8/layout/hProcess9"/>
    <dgm:cxn modelId="{A00C0D53-E924-4521-9973-92CFBFA91653}" type="presParOf" srcId="{08512AC8-DBD6-4F49-88AE-C5C5472D801C}" destId="{5EB7E39F-0295-476C-90DA-E62DDB3BFCF6}" srcOrd="4" destOrd="0" presId="urn:microsoft.com/office/officeart/2005/8/layout/hProcess9"/>
    <dgm:cxn modelId="{314CA6D0-56AA-4020-A4A7-7C4F836E8105}" type="presParOf" srcId="{08512AC8-DBD6-4F49-88AE-C5C5472D801C}" destId="{F059AA50-BE32-4A2B-ADAC-ECC88CCF7347}" srcOrd="5" destOrd="0" presId="urn:microsoft.com/office/officeart/2005/8/layout/hProcess9"/>
    <dgm:cxn modelId="{FC3108CB-8799-43FE-B553-4F5E716C3E29}" type="presParOf" srcId="{08512AC8-DBD6-4F49-88AE-C5C5472D801C}" destId="{6A29133A-4299-4A27-9B3E-C8FD90D71D9E}" srcOrd="6" destOrd="0" presId="urn:microsoft.com/office/officeart/2005/8/layout/hProcess9"/>
    <dgm:cxn modelId="{4EB2D2AA-716A-4865-B168-3A64E3B88E0E}" type="presParOf" srcId="{08512AC8-DBD6-4F49-88AE-C5C5472D801C}" destId="{F3712A4D-C20A-4F66-B12D-E1141817579D}" srcOrd="7" destOrd="0" presId="urn:microsoft.com/office/officeart/2005/8/layout/hProcess9"/>
    <dgm:cxn modelId="{3978DFB2-748A-4360-86E3-2BD151C44888}" type="presParOf" srcId="{08512AC8-DBD6-4F49-88AE-C5C5472D801C}" destId="{C3E51A72-1696-43B1-8078-2F839407F600}" srcOrd="8" destOrd="0" presId="urn:microsoft.com/office/officeart/2005/8/layout/hProcess9"/>
    <dgm:cxn modelId="{A585D2B3-0326-4BC8-82C0-F1412DAFCD9A}" type="presParOf" srcId="{08512AC8-DBD6-4F49-88AE-C5C5472D801C}" destId="{C6F3F9E2-72EB-4C14-835A-011920C47D82}" srcOrd="9" destOrd="0" presId="urn:microsoft.com/office/officeart/2005/8/layout/hProcess9"/>
    <dgm:cxn modelId="{2DB62B73-E807-4167-91CE-AB3E5265A155}" type="presParOf" srcId="{08512AC8-DBD6-4F49-88AE-C5C5472D801C}" destId="{38FF97FE-50F9-4378-925A-FA5CBFFD1EDA}" srcOrd="10" destOrd="0" presId="urn:microsoft.com/office/officeart/2005/8/layout/hProcess9"/>
    <dgm:cxn modelId="{0B0D4C5D-AFF8-4946-A281-2457C616EC72}" type="presParOf" srcId="{08512AC8-DBD6-4F49-88AE-C5C5472D801C}" destId="{D3AAF41E-1F50-4397-B35E-709D868EB866}" srcOrd="11" destOrd="0" presId="urn:microsoft.com/office/officeart/2005/8/layout/hProcess9"/>
    <dgm:cxn modelId="{D3F5208A-7BEB-4087-A932-D5E3192A9FED}" type="presParOf" srcId="{08512AC8-DBD6-4F49-88AE-C5C5472D801C}" destId="{D39CEA36-3609-4596-9FE0-6292F3000253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Agile </a:t>
          </a:r>
          <a:r>
            <a:rPr lang="fr-FR" dirty="0" err="1"/>
            <a:t>methods</a:t>
          </a:r>
          <a:endParaRPr lang="fr-FR" dirty="0"/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accent5"/>
        </a:solidFill>
      </dgm:spPr>
      <dgm:t>
        <a:bodyPr/>
        <a:lstStyle/>
        <a:p>
          <a:r>
            <a:rPr lang="fr-FR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b="1" u="sng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fundamentals</a:t>
          </a:r>
          <a:endParaRPr lang="fr-FR" b="1" u="sng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roles</a:t>
          </a:r>
          <a:endParaRPr lang="fr-FR" dirty="0"/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events</a:t>
          </a:r>
          <a:endParaRPr lang="fr-FR" dirty="0"/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604F2D-52C4-46CD-96CD-B585EEFA252A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7512434-2B8F-48C8-83ED-D4A9399475D2}">
      <dgm:prSet phldrT="[Texte]"/>
      <dgm:spPr/>
      <dgm:t>
        <a:bodyPr/>
        <a:lstStyle/>
        <a:p>
          <a:r>
            <a:rPr lang="fr-FR" dirty="0"/>
            <a:t>Product </a:t>
          </a:r>
          <a:r>
            <a:rPr lang="fr-FR" dirty="0" err="1"/>
            <a:t>Owner</a:t>
          </a:r>
          <a:endParaRPr lang="fr-FR" dirty="0"/>
        </a:p>
      </dgm:t>
    </dgm:pt>
    <dgm:pt modelId="{D85ACC06-CBF8-4CF5-A1D6-9D7FA01212A2}" type="parTrans" cxnId="{FFBAFCD7-B72E-4E66-98F0-739D5DF7CD29}">
      <dgm:prSet/>
      <dgm:spPr/>
      <dgm:t>
        <a:bodyPr/>
        <a:lstStyle/>
        <a:p>
          <a:endParaRPr lang="fr-FR"/>
        </a:p>
      </dgm:t>
    </dgm:pt>
    <dgm:pt modelId="{02D5F6DA-0E2F-4F4A-A3CD-87F1CA4491FC}" type="sibTrans" cxnId="{FFBAFCD7-B72E-4E66-98F0-739D5DF7CD29}">
      <dgm:prSet/>
      <dgm:spPr/>
      <dgm:t>
        <a:bodyPr/>
        <a:lstStyle/>
        <a:p>
          <a:endParaRPr lang="fr-FR"/>
        </a:p>
      </dgm:t>
    </dgm:pt>
    <dgm:pt modelId="{68772F79-690E-4CD0-BE80-079F72670FC1}">
      <dgm:prSet phldrT="[Texte]"/>
      <dgm:spPr/>
      <dgm:t>
        <a:bodyPr/>
        <a:lstStyle/>
        <a:p>
          <a:r>
            <a:rPr lang="fr-FR" dirty="0" err="1"/>
            <a:t>Scrum</a:t>
          </a:r>
          <a:r>
            <a:rPr lang="fr-FR" dirty="0"/>
            <a:t> Master</a:t>
          </a:r>
        </a:p>
      </dgm:t>
    </dgm:pt>
    <dgm:pt modelId="{3A458F1B-5DE7-45ED-ABE7-0EBB783EEDC1}" type="parTrans" cxnId="{981AA81E-8CA9-4F42-9ED6-5616FFD61B3E}">
      <dgm:prSet/>
      <dgm:spPr/>
      <dgm:t>
        <a:bodyPr/>
        <a:lstStyle/>
        <a:p>
          <a:endParaRPr lang="fr-FR"/>
        </a:p>
      </dgm:t>
    </dgm:pt>
    <dgm:pt modelId="{6FD5F4F4-9C59-4DEB-9E78-49C81DCA3397}" type="sibTrans" cxnId="{981AA81E-8CA9-4F42-9ED6-5616FFD61B3E}">
      <dgm:prSet/>
      <dgm:spPr/>
      <dgm:t>
        <a:bodyPr/>
        <a:lstStyle/>
        <a:p>
          <a:endParaRPr lang="fr-FR"/>
        </a:p>
      </dgm:t>
    </dgm:pt>
    <dgm:pt modelId="{9B4F9B23-5C83-42B3-8941-672EB883B387}">
      <dgm:prSet phldrT="[Texte]"/>
      <dgm:spPr/>
      <dgm:t>
        <a:bodyPr/>
        <a:lstStyle/>
        <a:p>
          <a:r>
            <a:rPr lang="fr-FR" dirty="0"/>
            <a:t>Artefacts</a:t>
          </a:r>
        </a:p>
      </dgm:t>
    </dgm:pt>
    <dgm:pt modelId="{7C99FCF5-9789-4C98-B9A7-6FC765FFA9CC}" type="parTrans" cxnId="{0AD76095-66F8-45F3-B5DC-F0078E9A15CE}">
      <dgm:prSet/>
      <dgm:spPr/>
      <dgm:t>
        <a:bodyPr/>
        <a:lstStyle/>
        <a:p>
          <a:endParaRPr lang="fr-FR"/>
        </a:p>
      </dgm:t>
    </dgm:pt>
    <dgm:pt modelId="{D5EC7673-F748-4890-90EA-F32EDF184BB2}" type="sibTrans" cxnId="{0AD76095-66F8-45F3-B5DC-F0078E9A15CE}">
      <dgm:prSet/>
      <dgm:spPr/>
      <dgm:t>
        <a:bodyPr/>
        <a:lstStyle/>
        <a:p>
          <a:endParaRPr lang="fr-FR"/>
        </a:p>
      </dgm:t>
    </dgm:pt>
    <dgm:pt modelId="{F6EC6632-78FD-4766-A61B-DA9BD832527C}">
      <dgm:prSet phldrT="[Texte]"/>
      <dgm:spPr/>
      <dgm:t>
        <a:bodyPr/>
        <a:lstStyle/>
        <a:p>
          <a:r>
            <a:rPr lang="fr-FR" dirty="0"/>
            <a:t>Product </a:t>
          </a:r>
          <a:r>
            <a:rPr lang="fr-FR" dirty="0" err="1"/>
            <a:t>Backlog</a:t>
          </a:r>
          <a:endParaRPr lang="fr-FR" dirty="0"/>
        </a:p>
      </dgm:t>
    </dgm:pt>
    <dgm:pt modelId="{136CD192-FE68-467D-A841-042A93BF60D2}" type="parTrans" cxnId="{35561CC3-C915-4A98-9FCB-55C48C5BDA2C}">
      <dgm:prSet/>
      <dgm:spPr/>
      <dgm:t>
        <a:bodyPr/>
        <a:lstStyle/>
        <a:p>
          <a:endParaRPr lang="fr-FR"/>
        </a:p>
      </dgm:t>
    </dgm:pt>
    <dgm:pt modelId="{BAEB4E08-8078-4331-B303-8CB8C0585112}" type="sibTrans" cxnId="{35561CC3-C915-4A98-9FCB-55C48C5BDA2C}">
      <dgm:prSet/>
      <dgm:spPr/>
      <dgm:t>
        <a:bodyPr/>
        <a:lstStyle/>
        <a:p>
          <a:endParaRPr lang="fr-FR"/>
        </a:p>
      </dgm:t>
    </dgm:pt>
    <dgm:pt modelId="{F53A6C72-8315-4690-AD65-CD30F3ABB4A3}">
      <dgm:prSet phldrT="[Texte]"/>
      <dgm:spPr/>
      <dgm:t>
        <a:bodyPr/>
        <a:lstStyle/>
        <a:p>
          <a:r>
            <a:rPr lang="fr-FR" dirty="0"/>
            <a:t>Dev team</a:t>
          </a:r>
        </a:p>
      </dgm:t>
    </dgm:pt>
    <dgm:pt modelId="{9F96D480-8CBE-41B6-B67F-D617D088812E}" type="parTrans" cxnId="{268DD896-7001-443C-87A7-3A524EBC5B37}">
      <dgm:prSet/>
      <dgm:spPr/>
      <dgm:t>
        <a:bodyPr/>
        <a:lstStyle/>
        <a:p>
          <a:endParaRPr lang="fr-FR"/>
        </a:p>
      </dgm:t>
    </dgm:pt>
    <dgm:pt modelId="{C447684E-49C7-400A-B114-303731EF2199}" type="sibTrans" cxnId="{268DD896-7001-443C-87A7-3A524EBC5B37}">
      <dgm:prSet/>
      <dgm:spPr/>
      <dgm:t>
        <a:bodyPr/>
        <a:lstStyle/>
        <a:p>
          <a:endParaRPr lang="fr-FR"/>
        </a:p>
      </dgm:t>
    </dgm:pt>
    <dgm:pt modelId="{26C658B9-56C9-43CB-B9D1-5DC129E8885A}">
      <dgm:prSet phldrT="[Texte]"/>
      <dgm:spPr/>
      <dgm:t>
        <a:bodyPr/>
        <a:lstStyle/>
        <a:p>
          <a:r>
            <a:rPr lang="fr-FR" dirty="0"/>
            <a:t>Sprint </a:t>
          </a:r>
          <a:r>
            <a:rPr lang="fr-FR" dirty="0" err="1"/>
            <a:t>Backlog</a:t>
          </a:r>
          <a:endParaRPr lang="fr-FR" dirty="0"/>
        </a:p>
      </dgm:t>
    </dgm:pt>
    <dgm:pt modelId="{5C445373-41A4-4EB8-BC2C-C37E4CFE04C3}" type="parTrans" cxnId="{4C270147-176B-409C-B925-C901EE5E59EF}">
      <dgm:prSet/>
      <dgm:spPr/>
      <dgm:t>
        <a:bodyPr/>
        <a:lstStyle/>
        <a:p>
          <a:endParaRPr lang="fr-FR"/>
        </a:p>
      </dgm:t>
    </dgm:pt>
    <dgm:pt modelId="{E7345C33-B5FE-46D0-8A47-EEB5D0E2F63A}" type="sibTrans" cxnId="{4C270147-176B-409C-B925-C901EE5E59EF}">
      <dgm:prSet/>
      <dgm:spPr/>
      <dgm:t>
        <a:bodyPr/>
        <a:lstStyle/>
        <a:p>
          <a:endParaRPr lang="fr-FR"/>
        </a:p>
      </dgm:t>
    </dgm:pt>
    <dgm:pt modelId="{68BBA4E6-8E1F-46F9-AC9E-DB1B6B059B22}">
      <dgm:prSet phldrT="[Texte]"/>
      <dgm:spPr/>
      <dgm:t>
        <a:bodyPr/>
        <a:lstStyle/>
        <a:p>
          <a:r>
            <a:rPr lang="fr-FR" dirty="0"/>
            <a:t>Product </a:t>
          </a:r>
          <a:r>
            <a:rPr lang="fr-FR" dirty="0" err="1"/>
            <a:t>Increment</a:t>
          </a:r>
          <a:endParaRPr lang="fr-FR" dirty="0"/>
        </a:p>
      </dgm:t>
    </dgm:pt>
    <dgm:pt modelId="{F3660E8A-97A6-4713-8513-DD573E95588D}" type="parTrans" cxnId="{F22245D0-37C0-4F6A-98F9-1D0970F56C04}">
      <dgm:prSet/>
      <dgm:spPr/>
      <dgm:t>
        <a:bodyPr/>
        <a:lstStyle/>
        <a:p>
          <a:endParaRPr lang="fr-FR"/>
        </a:p>
      </dgm:t>
    </dgm:pt>
    <dgm:pt modelId="{CD5C7FC4-DF9A-4839-86E3-2DD1C5C2E239}" type="sibTrans" cxnId="{F22245D0-37C0-4F6A-98F9-1D0970F56C04}">
      <dgm:prSet/>
      <dgm:spPr/>
      <dgm:t>
        <a:bodyPr/>
        <a:lstStyle/>
        <a:p>
          <a:endParaRPr lang="fr-FR"/>
        </a:p>
      </dgm:t>
    </dgm:pt>
    <dgm:pt modelId="{87FF54A9-B120-401A-ADA5-375E5F1383F0}">
      <dgm:prSet phldrT="[Texte]"/>
      <dgm:spPr/>
      <dgm:t>
        <a:bodyPr/>
        <a:lstStyle/>
        <a:p>
          <a:r>
            <a:rPr lang="fr-FR" dirty="0" err="1"/>
            <a:t>Roles</a:t>
          </a:r>
          <a:endParaRPr lang="fr-FR" dirty="0"/>
        </a:p>
      </dgm:t>
    </dgm:pt>
    <dgm:pt modelId="{CF61C30C-6422-4943-B440-2A1FF5EB4D29}" type="parTrans" cxnId="{167D2CA3-67CA-45BD-9FA1-CBBA64F9E9B6}">
      <dgm:prSet/>
      <dgm:spPr/>
      <dgm:t>
        <a:bodyPr/>
        <a:lstStyle/>
        <a:p>
          <a:endParaRPr lang="fr-FR"/>
        </a:p>
      </dgm:t>
    </dgm:pt>
    <dgm:pt modelId="{1C5F6C28-88FC-4C29-B8AC-28E25834D528}" type="sibTrans" cxnId="{167D2CA3-67CA-45BD-9FA1-CBBA64F9E9B6}">
      <dgm:prSet/>
      <dgm:spPr/>
      <dgm:t>
        <a:bodyPr/>
        <a:lstStyle/>
        <a:p>
          <a:endParaRPr lang="fr-FR"/>
        </a:p>
      </dgm:t>
    </dgm:pt>
    <dgm:pt modelId="{FE115BE5-215A-4AF5-B7D8-723EF52D2815}">
      <dgm:prSet phldrT="[Texte]"/>
      <dgm:spPr/>
      <dgm:t>
        <a:bodyPr/>
        <a:lstStyle/>
        <a:p>
          <a:r>
            <a:rPr lang="fr-FR" dirty="0" err="1"/>
            <a:t>Definition</a:t>
          </a:r>
          <a:r>
            <a:rPr lang="fr-FR" dirty="0"/>
            <a:t> of </a:t>
          </a:r>
          <a:r>
            <a:rPr lang="fr-FR" dirty="0" err="1"/>
            <a:t>Done</a:t>
          </a:r>
          <a:endParaRPr lang="fr-FR" dirty="0"/>
        </a:p>
      </dgm:t>
    </dgm:pt>
    <dgm:pt modelId="{0B92AE5A-BD17-45C0-B956-A7338E6738A8}" type="parTrans" cxnId="{F28D314C-AE40-4E4B-922A-A8D73CAB44EF}">
      <dgm:prSet/>
      <dgm:spPr/>
      <dgm:t>
        <a:bodyPr/>
        <a:lstStyle/>
        <a:p>
          <a:endParaRPr lang="fr-FR"/>
        </a:p>
      </dgm:t>
    </dgm:pt>
    <dgm:pt modelId="{6B47A2C4-17B0-4B90-8E71-7A66B10A962C}" type="sibTrans" cxnId="{F28D314C-AE40-4E4B-922A-A8D73CAB44EF}">
      <dgm:prSet/>
      <dgm:spPr/>
      <dgm:t>
        <a:bodyPr/>
        <a:lstStyle/>
        <a:p>
          <a:endParaRPr lang="fr-FR"/>
        </a:p>
      </dgm:t>
    </dgm:pt>
    <dgm:pt modelId="{ABC6C0A7-35B9-4FFF-A66E-CFD996A5A74A}">
      <dgm:prSet phldrT="[Texte]"/>
      <dgm:spPr/>
      <dgm:t>
        <a:bodyPr/>
        <a:lstStyle/>
        <a:p>
          <a:r>
            <a:rPr lang="fr-FR" dirty="0"/>
            <a:t>Events</a:t>
          </a:r>
        </a:p>
      </dgm:t>
    </dgm:pt>
    <dgm:pt modelId="{9FEB4045-95BF-4BBE-BF3A-2C8676B9145C}" type="parTrans" cxnId="{5E29A3BD-F466-4E38-B197-AE000243F6E6}">
      <dgm:prSet/>
      <dgm:spPr/>
      <dgm:t>
        <a:bodyPr/>
        <a:lstStyle/>
        <a:p>
          <a:endParaRPr lang="fr-FR"/>
        </a:p>
      </dgm:t>
    </dgm:pt>
    <dgm:pt modelId="{58AA8F6E-7C0B-4BC7-8A70-71FC50F362C0}" type="sibTrans" cxnId="{5E29A3BD-F466-4E38-B197-AE000243F6E6}">
      <dgm:prSet/>
      <dgm:spPr/>
      <dgm:t>
        <a:bodyPr/>
        <a:lstStyle/>
        <a:p>
          <a:endParaRPr lang="fr-FR"/>
        </a:p>
      </dgm:t>
    </dgm:pt>
    <dgm:pt modelId="{9E9B4048-1CFF-4748-BEF3-4C3EAE0CEE51}">
      <dgm:prSet phldrT="[Texte]"/>
      <dgm:spPr/>
      <dgm:t>
        <a:bodyPr/>
        <a:lstStyle/>
        <a:p>
          <a:r>
            <a:rPr lang="fr-FR" dirty="0"/>
            <a:t>Release planning</a:t>
          </a:r>
        </a:p>
      </dgm:t>
    </dgm:pt>
    <dgm:pt modelId="{AD2D8E67-B1AE-40DA-A773-8BB386A5E664}" type="parTrans" cxnId="{2CDACAF6-7339-4A1B-B35E-0866F00292B1}">
      <dgm:prSet/>
      <dgm:spPr/>
      <dgm:t>
        <a:bodyPr/>
        <a:lstStyle/>
        <a:p>
          <a:endParaRPr lang="fr-FR"/>
        </a:p>
      </dgm:t>
    </dgm:pt>
    <dgm:pt modelId="{99A9B1AE-4174-4048-AC42-B4624C79AFE4}" type="sibTrans" cxnId="{2CDACAF6-7339-4A1B-B35E-0866F00292B1}">
      <dgm:prSet/>
      <dgm:spPr/>
      <dgm:t>
        <a:bodyPr/>
        <a:lstStyle/>
        <a:p>
          <a:endParaRPr lang="fr-FR"/>
        </a:p>
      </dgm:t>
    </dgm:pt>
    <dgm:pt modelId="{AC0F04DF-B0EE-4EAB-9098-7EADC641DEB6}">
      <dgm:prSet phldrT="[Texte]"/>
      <dgm:spPr/>
      <dgm:t>
        <a:bodyPr/>
        <a:lstStyle/>
        <a:p>
          <a:r>
            <a:rPr lang="fr-FR" dirty="0"/>
            <a:t>Sprint planning</a:t>
          </a:r>
        </a:p>
      </dgm:t>
    </dgm:pt>
    <dgm:pt modelId="{4A8456A4-4646-4CAF-9588-9A4F03ABAA99}" type="parTrans" cxnId="{1F2F1C04-6B74-4D4C-974E-F2043DDC361A}">
      <dgm:prSet/>
      <dgm:spPr/>
      <dgm:t>
        <a:bodyPr/>
        <a:lstStyle/>
        <a:p>
          <a:endParaRPr lang="fr-FR"/>
        </a:p>
      </dgm:t>
    </dgm:pt>
    <dgm:pt modelId="{1F0F0156-2945-48C5-B3AF-C658DC9F45B1}" type="sibTrans" cxnId="{1F2F1C04-6B74-4D4C-974E-F2043DDC361A}">
      <dgm:prSet/>
      <dgm:spPr/>
      <dgm:t>
        <a:bodyPr/>
        <a:lstStyle/>
        <a:p>
          <a:endParaRPr lang="fr-FR"/>
        </a:p>
      </dgm:t>
    </dgm:pt>
    <dgm:pt modelId="{B6D864C7-C2FA-42C3-80FB-3A03EF8707B3}">
      <dgm:prSet phldrT="[Texte]"/>
      <dgm:spPr/>
      <dgm:t>
        <a:bodyPr/>
        <a:lstStyle/>
        <a:p>
          <a:r>
            <a:rPr lang="fr-FR" dirty="0"/>
            <a:t>Daily Scrum</a:t>
          </a:r>
        </a:p>
      </dgm:t>
    </dgm:pt>
    <dgm:pt modelId="{3A7A3210-529F-4B3E-8B94-1806146240F1}" type="parTrans" cxnId="{73F8F94C-2E7B-44BD-B489-A74F138DB55F}">
      <dgm:prSet/>
      <dgm:spPr/>
      <dgm:t>
        <a:bodyPr/>
        <a:lstStyle/>
        <a:p>
          <a:endParaRPr lang="fr-FR"/>
        </a:p>
      </dgm:t>
    </dgm:pt>
    <dgm:pt modelId="{E00E20C1-263C-4128-8CF2-2CE8CB6F9C06}" type="sibTrans" cxnId="{73F8F94C-2E7B-44BD-B489-A74F138DB55F}">
      <dgm:prSet/>
      <dgm:spPr/>
      <dgm:t>
        <a:bodyPr/>
        <a:lstStyle/>
        <a:p>
          <a:endParaRPr lang="fr-FR"/>
        </a:p>
      </dgm:t>
    </dgm:pt>
    <dgm:pt modelId="{00138E08-3DAF-4A38-88F3-D689A9632DE0}">
      <dgm:prSet phldrT="[Texte]"/>
      <dgm:spPr/>
      <dgm:t>
        <a:bodyPr/>
        <a:lstStyle/>
        <a:p>
          <a:r>
            <a:rPr lang="fr-FR" dirty="0"/>
            <a:t>Sprint </a:t>
          </a:r>
          <a:r>
            <a:rPr lang="fr-FR" dirty="0" err="1"/>
            <a:t>review</a:t>
          </a:r>
          <a:endParaRPr lang="fr-FR" dirty="0"/>
        </a:p>
      </dgm:t>
    </dgm:pt>
    <dgm:pt modelId="{86143EE4-586C-4108-9DB1-BCA0019BF29F}" type="parTrans" cxnId="{A375C865-55F7-4915-A181-6F1FFA103F1B}">
      <dgm:prSet/>
      <dgm:spPr/>
      <dgm:t>
        <a:bodyPr/>
        <a:lstStyle/>
        <a:p>
          <a:endParaRPr lang="fr-FR"/>
        </a:p>
      </dgm:t>
    </dgm:pt>
    <dgm:pt modelId="{46281A16-64FB-44C6-B8B0-2E4DBBEE16F6}" type="sibTrans" cxnId="{A375C865-55F7-4915-A181-6F1FFA103F1B}">
      <dgm:prSet/>
      <dgm:spPr/>
      <dgm:t>
        <a:bodyPr/>
        <a:lstStyle/>
        <a:p>
          <a:endParaRPr lang="fr-FR"/>
        </a:p>
      </dgm:t>
    </dgm:pt>
    <dgm:pt modelId="{358DD26F-D1B9-41BD-8A7A-5E955DA544B0}">
      <dgm:prSet phldrT="[Texte]"/>
      <dgm:spPr/>
      <dgm:t>
        <a:bodyPr/>
        <a:lstStyle/>
        <a:p>
          <a:r>
            <a:rPr lang="fr-FR" dirty="0"/>
            <a:t>Sprint </a:t>
          </a:r>
          <a:r>
            <a:rPr lang="fr-FR" dirty="0" err="1"/>
            <a:t>Retrospective</a:t>
          </a:r>
          <a:endParaRPr lang="fr-FR" dirty="0"/>
        </a:p>
      </dgm:t>
    </dgm:pt>
    <dgm:pt modelId="{1AB46026-4AAB-446E-8DAD-5D42C8B087D8}" type="parTrans" cxnId="{F091F37E-167B-4123-AE2D-026DBB8B8425}">
      <dgm:prSet/>
      <dgm:spPr/>
      <dgm:t>
        <a:bodyPr/>
        <a:lstStyle/>
        <a:p>
          <a:endParaRPr lang="fr-FR"/>
        </a:p>
      </dgm:t>
    </dgm:pt>
    <dgm:pt modelId="{4FFDD94C-7FF5-4C67-A304-AF257C048346}" type="sibTrans" cxnId="{F091F37E-167B-4123-AE2D-026DBB8B8425}">
      <dgm:prSet/>
      <dgm:spPr/>
      <dgm:t>
        <a:bodyPr/>
        <a:lstStyle/>
        <a:p>
          <a:endParaRPr lang="fr-FR"/>
        </a:p>
      </dgm:t>
    </dgm:pt>
    <dgm:pt modelId="{C7ECC52E-36D3-4B7D-93EE-FB5679B0E184}">
      <dgm:prSet phldrT="[Texte]"/>
      <dgm:spPr/>
      <dgm:t>
        <a:bodyPr/>
        <a:lstStyle/>
        <a:p>
          <a:r>
            <a:rPr lang="fr-FR" dirty="0"/>
            <a:t>Product </a:t>
          </a:r>
          <a:r>
            <a:rPr lang="fr-FR" dirty="0" err="1"/>
            <a:t>Backlog</a:t>
          </a:r>
          <a:r>
            <a:rPr lang="fr-FR" dirty="0"/>
            <a:t> Grooming</a:t>
          </a:r>
        </a:p>
      </dgm:t>
    </dgm:pt>
    <dgm:pt modelId="{31E71AAF-B0A1-4D60-AA77-9752FDE305F2}" type="parTrans" cxnId="{D3D3C1BA-A7ED-4DB2-A08C-9D0C397D0EC4}">
      <dgm:prSet/>
      <dgm:spPr/>
      <dgm:t>
        <a:bodyPr/>
        <a:lstStyle/>
        <a:p>
          <a:endParaRPr lang="fr-FR"/>
        </a:p>
      </dgm:t>
    </dgm:pt>
    <dgm:pt modelId="{E99F1596-7CF9-44AA-B152-CD0FA7F47C2C}" type="sibTrans" cxnId="{D3D3C1BA-A7ED-4DB2-A08C-9D0C397D0EC4}">
      <dgm:prSet/>
      <dgm:spPr/>
      <dgm:t>
        <a:bodyPr/>
        <a:lstStyle/>
        <a:p>
          <a:endParaRPr lang="fr-FR"/>
        </a:p>
      </dgm:t>
    </dgm:pt>
    <dgm:pt modelId="{7E09603D-58BA-4FDE-9435-010DF9D965CF}" type="pres">
      <dgm:prSet presAssocID="{F9604F2D-52C4-46CD-96CD-B585EEFA252A}" presName="theList" presStyleCnt="0">
        <dgm:presLayoutVars>
          <dgm:dir/>
          <dgm:animLvl val="lvl"/>
          <dgm:resizeHandles val="exact"/>
        </dgm:presLayoutVars>
      </dgm:prSet>
      <dgm:spPr/>
    </dgm:pt>
    <dgm:pt modelId="{75B9E503-33C1-4A80-9B02-A005498D032D}" type="pres">
      <dgm:prSet presAssocID="{87FF54A9-B120-401A-ADA5-375E5F1383F0}" presName="compNode" presStyleCnt="0"/>
      <dgm:spPr/>
    </dgm:pt>
    <dgm:pt modelId="{3B7D97B0-8726-41C4-AC93-FF4B1D506173}" type="pres">
      <dgm:prSet presAssocID="{87FF54A9-B120-401A-ADA5-375E5F1383F0}" presName="aNode" presStyleLbl="bgShp" presStyleIdx="0" presStyleCnt="3"/>
      <dgm:spPr/>
    </dgm:pt>
    <dgm:pt modelId="{8C4D7B69-089C-448D-8C46-579DF4391E1B}" type="pres">
      <dgm:prSet presAssocID="{87FF54A9-B120-401A-ADA5-375E5F1383F0}" presName="textNode" presStyleLbl="bgShp" presStyleIdx="0" presStyleCnt="3"/>
      <dgm:spPr/>
    </dgm:pt>
    <dgm:pt modelId="{1CB3511B-00A0-4F79-88C5-B9C478B0833E}" type="pres">
      <dgm:prSet presAssocID="{87FF54A9-B120-401A-ADA5-375E5F1383F0}" presName="compChildNode" presStyleCnt="0"/>
      <dgm:spPr/>
    </dgm:pt>
    <dgm:pt modelId="{6E1EADC1-5458-47FB-9660-933BCF7FE857}" type="pres">
      <dgm:prSet presAssocID="{87FF54A9-B120-401A-ADA5-375E5F1383F0}" presName="theInnerList" presStyleCnt="0"/>
      <dgm:spPr/>
    </dgm:pt>
    <dgm:pt modelId="{D14626DB-B6BA-4ED6-9FB3-9FD32E3F007F}" type="pres">
      <dgm:prSet presAssocID="{E7512434-2B8F-48C8-83ED-D4A9399475D2}" presName="childNode" presStyleLbl="node1" presStyleIdx="0" presStyleCnt="13">
        <dgm:presLayoutVars>
          <dgm:bulletEnabled val="1"/>
        </dgm:presLayoutVars>
      </dgm:prSet>
      <dgm:spPr/>
    </dgm:pt>
    <dgm:pt modelId="{B2BAE6DC-2339-4D2E-9947-B3393FB4D6CC}" type="pres">
      <dgm:prSet presAssocID="{E7512434-2B8F-48C8-83ED-D4A9399475D2}" presName="aSpace2" presStyleCnt="0"/>
      <dgm:spPr/>
    </dgm:pt>
    <dgm:pt modelId="{FCC19613-4771-4B9D-B3BD-C397A4861103}" type="pres">
      <dgm:prSet presAssocID="{68772F79-690E-4CD0-BE80-079F72670FC1}" presName="childNode" presStyleLbl="node1" presStyleIdx="1" presStyleCnt="13">
        <dgm:presLayoutVars>
          <dgm:bulletEnabled val="1"/>
        </dgm:presLayoutVars>
      </dgm:prSet>
      <dgm:spPr/>
    </dgm:pt>
    <dgm:pt modelId="{9360AE62-311A-41E9-83AB-2AE6BA135341}" type="pres">
      <dgm:prSet presAssocID="{68772F79-690E-4CD0-BE80-079F72670FC1}" presName="aSpace2" presStyleCnt="0"/>
      <dgm:spPr/>
    </dgm:pt>
    <dgm:pt modelId="{25375F79-B77A-4C79-96FA-1D5A460C247A}" type="pres">
      <dgm:prSet presAssocID="{F53A6C72-8315-4690-AD65-CD30F3ABB4A3}" presName="childNode" presStyleLbl="node1" presStyleIdx="2" presStyleCnt="13">
        <dgm:presLayoutVars>
          <dgm:bulletEnabled val="1"/>
        </dgm:presLayoutVars>
      </dgm:prSet>
      <dgm:spPr/>
    </dgm:pt>
    <dgm:pt modelId="{7202157E-10B0-4293-8F2E-36B80AEB96AD}" type="pres">
      <dgm:prSet presAssocID="{87FF54A9-B120-401A-ADA5-375E5F1383F0}" presName="aSpace" presStyleCnt="0"/>
      <dgm:spPr/>
    </dgm:pt>
    <dgm:pt modelId="{19ADBEF7-E9F4-428E-A232-E54E2A7E41E7}" type="pres">
      <dgm:prSet presAssocID="{9B4F9B23-5C83-42B3-8941-672EB883B387}" presName="compNode" presStyleCnt="0"/>
      <dgm:spPr/>
    </dgm:pt>
    <dgm:pt modelId="{61AF6451-80C6-4915-B5AE-81333DAE98BD}" type="pres">
      <dgm:prSet presAssocID="{9B4F9B23-5C83-42B3-8941-672EB883B387}" presName="aNode" presStyleLbl="bgShp" presStyleIdx="1" presStyleCnt="3" custLinFactNeighborX="103" custLinFactNeighborY="-213"/>
      <dgm:spPr/>
    </dgm:pt>
    <dgm:pt modelId="{DA05E497-2789-4DEA-A73E-8E9746525A4A}" type="pres">
      <dgm:prSet presAssocID="{9B4F9B23-5C83-42B3-8941-672EB883B387}" presName="textNode" presStyleLbl="bgShp" presStyleIdx="1" presStyleCnt="3"/>
      <dgm:spPr/>
    </dgm:pt>
    <dgm:pt modelId="{F9E369DA-3895-459B-8EDB-7720FD4119FD}" type="pres">
      <dgm:prSet presAssocID="{9B4F9B23-5C83-42B3-8941-672EB883B387}" presName="compChildNode" presStyleCnt="0"/>
      <dgm:spPr/>
    </dgm:pt>
    <dgm:pt modelId="{9B04D07B-C594-41C6-AF8C-B24B591E4C15}" type="pres">
      <dgm:prSet presAssocID="{9B4F9B23-5C83-42B3-8941-672EB883B387}" presName="theInnerList" presStyleCnt="0"/>
      <dgm:spPr/>
    </dgm:pt>
    <dgm:pt modelId="{3BB985FE-2778-4EB0-8B67-A7F3B626812C}" type="pres">
      <dgm:prSet presAssocID="{F6EC6632-78FD-4766-A61B-DA9BD832527C}" presName="childNode" presStyleLbl="node1" presStyleIdx="3" presStyleCnt="13">
        <dgm:presLayoutVars>
          <dgm:bulletEnabled val="1"/>
        </dgm:presLayoutVars>
      </dgm:prSet>
      <dgm:spPr/>
    </dgm:pt>
    <dgm:pt modelId="{AE227B4C-8D56-4C30-AE8A-9B0B44C18E0F}" type="pres">
      <dgm:prSet presAssocID="{F6EC6632-78FD-4766-A61B-DA9BD832527C}" presName="aSpace2" presStyleCnt="0"/>
      <dgm:spPr/>
    </dgm:pt>
    <dgm:pt modelId="{F978E2A0-6D8B-4E92-A45A-E2696D8B0EA3}" type="pres">
      <dgm:prSet presAssocID="{26C658B9-56C9-43CB-B9D1-5DC129E8885A}" presName="childNode" presStyleLbl="node1" presStyleIdx="4" presStyleCnt="13">
        <dgm:presLayoutVars>
          <dgm:bulletEnabled val="1"/>
        </dgm:presLayoutVars>
      </dgm:prSet>
      <dgm:spPr/>
    </dgm:pt>
    <dgm:pt modelId="{167E5C36-DA10-4D11-B09F-CB2851FA7301}" type="pres">
      <dgm:prSet presAssocID="{26C658B9-56C9-43CB-B9D1-5DC129E8885A}" presName="aSpace2" presStyleCnt="0"/>
      <dgm:spPr/>
    </dgm:pt>
    <dgm:pt modelId="{77A8C5E5-A275-4B36-9C24-BB70D9089AC2}" type="pres">
      <dgm:prSet presAssocID="{68BBA4E6-8E1F-46F9-AC9E-DB1B6B059B22}" presName="childNode" presStyleLbl="node1" presStyleIdx="5" presStyleCnt="13">
        <dgm:presLayoutVars>
          <dgm:bulletEnabled val="1"/>
        </dgm:presLayoutVars>
      </dgm:prSet>
      <dgm:spPr/>
    </dgm:pt>
    <dgm:pt modelId="{A1FE9F93-D30F-49A5-9228-B2F07323E2C9}" type="pres">
      <dgm:prSet presAssocID="{68BBA4E6-8E1F-46F9-AC9E-DB1B6B059B22}" presName="aSpace2" presStyleCnt="0"/>
      <dgm:spPr/>
    </dgm:pt>
    <dgm:pt modelId="{404C3F76-584C-4E1D-8946-08D8818C7AF0}" type="pres">
      <dgm:prSet presAssocID="{FE115BE5-215A-4AF5-B7D8-723EF52D2815}" presName="childNode" presStyleLbl="node1" presStyleIdx="6" presStyleCnt="13">
        <dgm:presLayoutVars>
          <dgm:bulletEnabled val="1"/>
        </dgm:presLayoutVars>
      </dgm:prSet>
      <dgm:spPr/>
    </dgm:pt>
    <dgm:pt modelId="{724ED1D1-4715-4A8B-9B72-A833F28457C8}" type="pres">
      <dgm:prSet presAssocID="{9B4F9B23-5C83-42B3-8941-672EB883B387}" presName="aSpace" presStyleCnt="0"/>
      <dgm:spPr/>
    </dgm:pt>
    <dgm:pt modelId="{2C04F697-D33D-4776-87AC-6B87453D9B99}" type="pres">
      <dgm:prSet presAssocID="{ABC6C0A7-35B9-4FFF-A66E-CFD996A5A74A}" presName="compNode" presStyleCnt="0"/>
      <dgm:spPr/>
    </dgm:pt>
    <dgm:pt modelId="{B55DBA91-084A-45C8-A969-EB7A29C3E5A0}" type="pres">
      <dgm:prSet presAssocID="{ABC6C0A7-35B9-4FFF-A66E-CFD996A5A74A}" presName="aNode" presStyleLbl="bgShp" presStyleIdx="2" presStyleCnt="3"/>
      <dgm:spPr/>
    </dgm:pt>
    <dgm:pt modelId="{8F19ED89-637D-4F63-86C4-C0A49EBFB3D7}" type="pres">
      <dgm:prSet presAssocID="{ABC6C0A7-35B9-4FFF-A66E-CFD996A5A74A}" presName="textNode" presStyleLbl="bgShp" presStyleIdx="2" presStyleCnt="3"/>
      <dgm:spPr/>
    </dgm:pt>
    <dgm:pt modelId="{AD9B01A8-1E09-4828-B8A5-6EBF6E034FEB}" type="pres">
      <dgm:prSet presAssocID="{ABC6C0A7-35B9-4FFF-A66E-CFD996A5A74A}" presName="compChildNode" presStyleCnt="0"/>
      <dgm:spPr/>
    </dgm:pt>
    <dgm:pt modelId="{7B05F1DB-11DD-4A8F-A5CC-C58EC3F5745A}" type="pres">
      <dgm:prSet presAssocID="{ABC6C0A7-35B9-4FFF-A66E-CFD996A5A74A}" presName="theInnerList" presStyleCnt="0"/>
      <dgm:spPr/>
    </dgm:pt>
    <dgm:pt modelId="{1A628659-03C5-4E2E-9FEA-239AAD63843D}" type="pres">
      <dgm:prSet presAssocID="{9E9B4048-1CFF-4748-BEF3-4C3EAE0CEE51}" presName="childNode" presStyleLbl="node1" presStyleIdx="7" presStyleCnt="13">
        <dgm:presLayoutVars>
          <dgm:bulletEnabled val="1"/>
        </dgm:presLayoutVars>
      </dgm:prSet>
      <dgm:spPr/>
    </dgm:pt>
    <dgm:pt modelId="{B1083612-E50D-485A-9578-3617FEAE8F74}" type="pres">
      <dgm:prSet presAssocID="{9E9B4048-1CFF-4748-BEF3-4C3EAE0CEE51}" presName="aSpace2" presStyleCnt="0"/>
      <dgm:spPr/>
    </dgm:pt>
    <dgm:pt modelId="{9D7869FB-1860-4000-9B5B-97559C2E228E}" type="pres">
      <dgm:prSet presAssocID="{AC0F04DF-B0EE-4EAB-9098-7EADC641DEB6}" presName="childNode" presStyleLbl="node1" presStyleIdx="8" presStyleCnt="13">
        <dgm:presLayoutVars>
          <dgm:bulletEnabled val="1"/>
        </dgm:presLayoutVars>
      </dgm:prSet>
      <dgm:spPr/>
    </dgm:pt>
    <dgm:pt modelId="{F59D5557-AA7A-4AD8-ABE8-C979A7F93A8D}" type="pres">
      <dgm:prSet presAssocID="{AC0F04DF-B0EE-4EAB-9098-7EADC641DEB6}" presName="aSpace2" presStyleCnt="0"/>
      <dgm:spPr/>
    </dgm:pt>
    <dgm:pt modelId="{4291507F-774D-4C7D-A786-195071D359F3}" type="pres">
      <dgm:prSet presAssocID="{B6D864C7-C2FA-42C3-80FB-3A03EF8707B3}" presName="childNode" presStyleLbl="node1" presStyleIdx="9" presStyleCnt="13">
        <dgm:presLayoutVars>
          <dgm:bulletEnabled val="1"/>
        </dgm:presLayoutVars>
      </dgm:prSet>
      <dgm:spPr/>
    </dgm:pt>
    <dgm:pt modelId="{CD1CB8D9-01E6-48FD-9CD9-B75DFA47FD75}" type="pres">
      <dgm:prSet presAssocID="{B6D864C7-C2FA-42C3-80FB-3A03EF8707B3}" presName="aSpace2" presStyleCnt="0"/>
      <dgm:spPr/>
    </dgm:pt>
    <dgm:pt modelId="{2E87DF72-CEFC-4729-8ADE-D6D966735E7C}" type="pres">
      <dgm:prSet presAssocID="{00138E08-3DAF-4A38-88F3-D689A9632DE0}" presName="childNode" presStyleLbl="node1" presStyleIdx="10" presStyleCnt="13">
        <dgm:presLayoutVars>
          <dgm:bulletEnabled val="1"/>
        </dgm:presLayoutVars>
      </dgm:prSet>
      <dgm:spPr/>
    </dgm:pt>
    <dgm:pt modelId="{7122E1E5-E8F0-42C1-A0E1-B3C9CE773657}" type="pres">
      <dgm:prSet presAssocID="{00138E08-3DAF-4A38-88F3-D689A9632DE0}" presName="aSpace2" presStyleCnt="0"/>
      <dgm:spPr/>
    </dgm:pt>
    <dgm:pt modelId="{59799785-A686-4AEE-8222-EDB2FB140D71}" type="pres">
      <dgm:prSet presAssocID="{358DD26F-D1B9-41BD-8A7A-5E955DA544B0}" presName="childNode" presStyleLbl="node1" presStyleIdx="11" presStyleCnt="13">
        <dgm:presLayoutVars>
          <dgm:bulletEnabled val="1"/>
        </dgm:presLayoutVars>
      </dgm:prSet>
      <dgm:spPr/>
    </dgm:pt>
    <dgm:pt modelId="{9C9B09FE-3F64-40F9-A73A-16AE491FF9A6}" type="pres">
      <dgm:prSet presAssocID="{358DD26F-D1B9-41BD-8A7A-5E955DA544B0}" presName="aSpace2" presStyleCnt="0"/>
      <dgm:spPr/>
    </dgm:pt>
    <dgm:pt modelId="{5EFCD300-7F36-433D-B00F-2F456260340F}" type="pres">
      <dgm:prSet presAssocID="{C7ECC52E-36D3-4B7D-93EE-FB5679B0E184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A0169F01-1284-4931-A660-B77F3A0C95A2}" type="presOf" srcId="{00138E08-3DAF-4A38-88F3-D689A9632DE0}" destId="{2E87DF72-CEFC-4729-8ADE-D6D966735E7C}" srcOrd="0" destOrd="0" presId="urn:microsoft.com/office/officeart/2005/8/layout/lProcess2"/>
    <dgm:cxn modelId="{1F2F1C04-6B74-4D4C-974E-F2043DDC361A}" srcId="{ABC6C0A7-35B9-4FFF-A66E-CFD996A5A74A}" destId="{AC0F04DF-B0EE-4EAB-9098-7EADC641DEB6}" srcOrd="1" destOrd="0" parTransId="{4A8456A4-4646-4CAF-9588-9A4F03ABAA99}" sibTransId="{1F0F0156-2945-48C5-B3AF-C658DC9F45B1}"/>
    <dgm:cxn modelId="{8EAD1D18-A51A-48E3-B1B1-C97954609F94}" type="presOf" srcId="{26C658B9-56C9-43CB-B9D1-5DC129E8885A}" destId="{F978E2A0-6D8B-4E92-A45A-E2696D8B0EA3}" srcOrd="0" destOrd="0" presId="urn:microsoft.com/office/officeart/2005/8/layout/lProcess2"/>
    <dgm:cxn modelId="{981AA81E-8CA9-4F42-9ED6-5616FFD61B3E}" srcId="{87FF54A9-B120-401A-ADA5-375E5F1383F0}" destId="{68772F79-690E-4CD0-BE80-079F72670FC1}" srcOrd="1" destOrd="0" parTransId="{3A458F1B-5DE7-45ED-ABE7-0EBB783EEDC1}" sibTransId="{6FD5F4F4-9C59-4DEB-9E78-49C81DCA3397}"/>
    <dgm:cxn modelId="{1DAC802E-ACA8-4FA9-AF28-56578DCDD466}" type="presOf" srcId="{9B4F9B23-5C83-42B3-8941-672EB883B387}" destId="{DA05E497-2789-4DEA-A73E-8E9746525A4A}" srcOrd="1" destOrd="0" presId="urn:microsoft.com/office/officeart/2005/8/layout/lProcess2"/>
    <dgm:cxn modelId="{EDFB4935-64C9-4A6E-B869-0C699602D3E8}" type="presOf" srcId="{87FF54A9-B120-401A-ADA5-375E5F1383F0}" destId="{8C4D7B69-089C-448D-8C46-579DF4391E1B}" srcOrd="1" destOrd="0" presId="urn:microsoft.com/office/officeart/2005/8/layout/lProcess2"/>
    <dgm:cxn modelId="{7A8EFC5C-1BB0-43C0-B39C-077607EB8D20}" type="presOf" srcId="{68BBA4E6-8E1F-46F9-AC9E-DB1B6B059B22}" destId="{77A8C5E5-A275-4B36-9C24-BB70D9089AC2}" srcOrd="0" destOrd="0" presId="urn:microsoft.com/office/officeart/2005/8/layout/lProcess2"/>
    <dgm:cxn modelId="{A375C865-55F7-4915-A181-6F1FFA103F1B}" srcId="{ABC6C0A7-35B9-4FFF-A66E-CFD996A5A74A}" destId="{00138E08-3DAF-4A38-88F3-D689A9632DE0}" srcOrd="3" destOrd="0" parTransId="{86143EE4-586C-4108-9DB1-BCA0019BF29F}" sibTransId="{46281A16-64FB-44C6-B8B0-2E4DBBEE16F6}"/>
    <dgm:cxn modelId="{4C270147-176B-409C-B925-C901EE5E59EF}" srcId="{9B4F9B23-5C83-42B3-8941-672EB883B387}" destId="{26C658B9-56C9-43CB-B9D1-5DC129E8885A}" srcOrd="1" destOrd="0" parTransId="{5C445373-41A4-4EB8-BC2C-C37E4CFE04C3}" sibTransId="{E7345C33-B5FE-46D0-8A47-EEB5D0E2F63A}"/>
    <dgm:cxn modelId="{EF014D4A-2472-40D8-922B-9B0F2896B599}" type="presOf" srcId="{B6D864C7-C2FA-42C3-80FB-3A03EF8707B3}" destId="{4291507F-774D-4C7D-A786-195071D359F3}" srcOrd="0" destOrd="0" presId="urn:microsoft.com/office/officeart/2005/8/layout/lProcess2"/>
    <dgm:cxn modelId="{F28D314C-AE40-4E4B-922A-A8D73CAB44EF}" srcId="{9B4F9B23-5C83-42B3-8941-672EB883B387}" destId="{FE115BE5-215A-4AF5-B7D8-723EF52D2815}" srcOrd="3" destOrd="0" parTransId="{0B92AE5A-BD17-45C0-B956-A7338E6738A8}" sibTransId="{6B47A2C4-17B0-4B90-8E71-7A66B10A962C}"/>
    <dgm:cxn modelId="{73F8F94C-2E7B-44BD-B489-A74F138DB55F}" srcId="{ABC6C0A7-35B9-4FFF-A66E-CFD996A5A74A}" destId="{B6D864C7-C2FA-42C3-80FB-3A03EF8707B3}" srcOrd="2" destOrd="0" parTransId="{3A7A3210-529F-4B3E-8B94-1806146240F1}" sibTransId="{E00E20C1-263C-4128-8CF2-2CE8CB6F9C06}"/>
    <dgm:cxn modelId="{FBF90F71-52C2-4964-B9B8-E19BC508DCF4}" type="presOf" srcId="{FE115BE5-215A-4AF5-B7D8-723EF52D2815}" destId="{404C3F76-584C-4E1D-8946-08D8818C7AF0}" srcOrd="0" destOrd="0" presId="urn:microsoft.com/office/officeart/2005/8/layout/lProcess2"/>
    <dgm:cxn modelId="{56C9567C-1456-4C2B-82EB-9CA73AB50B96}" type="presOf" srcId="{C7ECC52E-36D3-4B7D-93EE-FB5679B0E184}" destId="{5EFCD300-7F36-433D-B00F-2F456260340F}" srcOrd="0" destOrd="0" presId="urn:microsoft.com/office/officeart/2005/8/layout/lProcess2"/>
    <dgm:cxn modelId="{F091F37E-167B-4123-AE2D-026DBB8B8425}" srcId="{ABC6C0A7-35B9-4FFF-A66E-CFD996A5A74A}" destId="{358DD26F-D1B9-41BD-8A7A-5E955DA544B0}" srcOrd="4" destOrd="0" parTransId="{1AB46026-4AAB-446E-8DAD-5D42C8B087D8}" sibTransId="{4FFDD94C-7FF5-4C67-A304-AF257C048346}"/>
    <dgm:cxn modelId="{53500A86-0720-4A27-90D8-6BF1DD017159}" type="presOf" srcId="{87FF54A9-B120-401A-ADA5-375E5F1383F0}" destId="{3B7D97B0-8726-41C4-AC93-FF4B1D506173}" srcOrd="0" destOrd="0" presId="urn:microsoft.com/office/officeart/2005/8/layout/lProcess2"/>
    <dgm:cxn modelId="{0DE96887-EBEC-47DF-8B12-A54B27F827E5}" type="presOf" srcId="{358DD26F-D1B9-41BD-8A7A-5E955DA544B0}" destId="{59799785-A686-4AEE-8222-EDB2FB140D71}" srcOrd="0" destOrd="0" presId="urn:microsoft.com/office/officeart/2005/8/layout/lProcess2"/>
    <dgm:cxn modelId="{1F86F088-D445-4322-A68A-EDE4678E1EF2}" type="presOf" srcId="{E7512434-2B8F-48C8-83ED-D4A9399475D2}" destId="{D14626DB-B6BA-4ED6-9FB3-9FD32E3F007F}" srcOrd="0" destOrd="0" presId="urn:microsoft.com/office/officeart/2005/8/layout/lProcess2"/>
    <dgm:cxn modelId="{0AD76095-66F8-45F3-B5DC-F0078E9A15CE}" srcId="{F9604F2D-52C4-46CD-96CD-B585EEFA252A}" destId="{9B4F9B23-5C83-42B3-8941-672EB883B387}" srcOrd="1" destOrd="0" parTransId="{7C99FCF5-9789-4C98-B9A7-6FC765FFA9CC}" sibTransId="{D5EC7673-F748-4890-90EA-F32EDF184BB2}"/>
    <dgm:cxn modelId="{268DD896-7001-443C-87A7-3A524EBC5B37}" srcId="{87FF54A9-B120-401A-ADA5-375E5F1383F0}" destId="{F53A6C72-8315-4690-AD65-CD30F3ABB4A3}" srcOrd="2" destOrd="0" parTransId="{9F96D480-8CBE-41B6-B67F-D617D088812E}" sibTransId="{C447684E-49C7-400A-B114-303731EF2199}"/>
    <dgm:cxn modelId="{7C2AD999-2FD4-4F3C-A6C4-326FCDA787EE}" type="presOf" srcId="{ABC6C0A7-35B9-4FFF-A66E-CFD996A5A74A}" destId="{8F19ED89-637D-4F63-86C4-C0A49EBFB3D7}" srcOrd="1" destOrd="0" presId="urn:microsoft.com/office/officeart/2005/8/layout/lProcess2"/>
    <dgm:cxn modelId="{167D2CA3-67CA-45BD-9FA1-CBBA64F9E9B6}" srcId="{F9604F2D-52C4-46CD-96CD-B585EEFA252A}" destId="{87FF54A9-B120-401A-ADA5-375E5F1383F0}" srcOrd="0" destOrd="0" parTransId="{CF61C30C-6422-4943-B440-2A1FF5EB4D29}" sibTransId="{1C5F6C28-88FC-4C29-B8AC-28E25834D528}"/>
    <dgm:cxn modelId="{4B0AA2A4-CA3B-41E9-B3A5-137827DAD59A}" type="presOf" srcId="{F9604F2D-52C4-46CD-96CD-B585EEFA252A}" destId="{7E09603D-58BA-4FDE-9435-010DF9D965CF}" srcOrd="0" destOrd="0" presId="urn:microsoft.com/office/officeart/2005/8/layout/lProcess2"/>
    <dgm:cxn modelId="{7417A5B9-DE49-4470-8281-3A380246ED53}" type="presOf" srcId="{68772F79-690E-4CD0-BE80-079F72670FC1}" destId="{FCC19613-4771-4B9D-B3BD-C397A4861103}" srcOrd="0" destOrd="0" presId="urn:microsoft.com/office/officeart/2005/8/layout/lProcess2"/>
    <dgm:cxn modelId="{D3D3C1BA-A7ED-4DB2-A08C-9D0C397D0EC4}" srcId="{ABC6C0A7-35B9-4FFF-A66E-CFD996A5A74A}" destId="{C7ECC52E-36D3-4B7D-93EE-FB5679B0E184}" srcOrd="5" destOrd="0" parTransId="{31E71AAF-B0A1-4D60-AA77-9752FDE305F2}" sibTransId="{E99F1596-7CF9-44AA-B152-CD0FA7F47C2C}"/>
    <dgm:cxn modelId="{E932B1BC-9469-4B2C-B190-B6759855D2C3}" type="presOf" srcId="{AC0F04DF-B0EE-4EAB-9098-7EADC641DEB6}" destId="{9D7869FB-1860-4000-9B5B-97559C2E228E}" srcOrd="0" destOrd="0" presId="urn:microsoft.com/office/officeart/2005/8/layout/lProcess2"/>
    <dgm:cxn modelId="{5E29A3BD-F466-4E38-B197-AE000243F6E6}" srcId="{F9604F2D-52C4-46CD-96CD-B585EEFA252A}" destId="{ABC6C0A7-35B9-4FFF-A66E-CFD996A5A74A}" srcOrd="2" destOrd="0" parTransId="{9FEB4045-95BF-4BBE-BF3A-2C8676B9145C}" sibTransId="{58AA8F6E-7C0B-4BC7-8A70-71FC50F362C0}"/>
    <dgm:cxn modelId="{9E93B0C0-9F82-4E73-AAF4-5C084484ABB9}" type="presOf" srcId="{F6EC6632-78FD-4766-A61B-DA9BD832527C}" destId="{3BB985FE-2778-4EB0-8B67-A7F3B626812C}" srcOrd="0" destOrd="0" presId="urn:microsoft.com/office/officeart/2005/8/layout/lProcess2"/>
    <dgm:cxn modelId="{35561CC3-C915-4A98-9FCB-55C48C5BDA2C}" srcId="{9B4F9B23-5C83-42B3-8941-672EB883B387}" destId="{F6EC6632-78FD-4766-A61B-DA9BD832527C}" srcOrd="0" destOrd="0" parTransId="{136CD192-FE68-467D-A841-042A93BF60D2}" sibTransId="{BAEB4E08-8078-4331-B303-8CB8C0585112}"/>
    <dgm:cxn modelId="{F22245D0-37C0-4F6A-98F9-1D0970F56C04}" srcId="{9B4F9B23-5C83-42B3-8941-672EB883B387}" destId="{68BBA4E6-8E1F-46F9-AC9E-DB1B6B059B22}" srcOrd="2" destOrd="0" parTransId="{F3660E8A-97A6-4713-8513-DD573E95588D}" sibTransId="{CD5C7FC4-DF9A-4839-86E3-2DD1C5C2E239}"/>
    <dgm:cxn modelId="{1719E9D2-5747-40E6-ADBF-863F843FB14E}" type="presOf" srcId="{9B4F9B23-5C83-42B3-8941-672EB883B387}" destId="{61AF6451-80C6-4915-B5AE-81333DAE98BD}" srcOrd="0" destOrd="0" presId="urn:microsoft.com/office/officeart/2005/8/layout/lProcess2"/>
    <dgm:cxn modelId="{DE5499D3-1B0C-4F22-B4F4-7D3E6FEBB431}" type="presOf" srcId="{ABC6C0A7-35B9-4FFF-A66E-CFD996A5A74A}" destId="{B55DBA91-084A-45C8-A969-EB7A29C3E5A0}" srcOrd="0" destOrd="0" presId="urn:microsoft.com/office/officeart/2005/8/layout/lProcess2"/>
    <dgm:cxn modelId="{FFBAFCD7-B72E-4E66-98F0-739D5DF7CD29}" srcId="{87FF54A9-B120-401A-ADA5-375E5F1383F0}" destId="{E7512434-2B8F-48C8-83ED-D4A9399475D2}" srcOrd="0" destOrd="0" parTransId="{D85ACC06-CBF8-4CF5-A1D6-9D7FA01212A2}" sibTransId="{02D5F6DA-0E2F-4F4A-A3CD-87F1CA4491FC}"/>
    <dgm:cxn modelId="{487141DC-48AF-4EB3-A603-1E779B60FD50}" type="presOf" srcId="{9E9B4048-1CFF-4748-BEF3-4C3EAE0CEE51}" destId="{1A628659-03C5-4E2E-9FEA-239AAD63843D}" srcOrd="0" destOrd="0" presId="urn:microsoft.com/office/officeart/2005/8/layout/lProcess2"/>
    <dgm:cxn modelId="{09367DF4-73F5-4892-B39C-82D4A071F8CF}" type="presOf" srcId="{F53A6C72-8315-4690-AD65-CD30F3ABB4A3}" destId="{25375F79-B77A-4C79-96FA-1D5A460C247A}" srcOrd="0" destOrd="0" presId="urn:microsoft.com/office/officeart/2005/8/layout/lProcess2"/>
    <dgm:cxn modelId="{2CDACAF6-7339-4A1B-B35E-0866F00292B1}" srcId="{ABC6C0A7-35B9-4FFF-A66E-CFD996A5A74A}" destId="{9E9B4048-1CFF-4748-BEF3-4C3EAE0CEE51}" srcOrd="0" destOrd="0" parTransId="{AD2D8E67-B1AE-40DA-A773-8BB386A5E664}" sibTransId="{99A9B1AE-4174-4048-AC42-B4624C79AFE4}"/>
    <dgm:cxn modelId="{E192F5C1-4B0F-473B-897B-7935A0DCB3E8}" type="presParOf" srcId="{7E09603D-58BA-4FDE-9435-010DF9D965CF}" destId="{75B9E503-33C1-4A80-9B02-A005498D032D}" srcOrd="0" destOrd="0" presId="urn:microsoft.com/office/officeart/2005/8/layout/lProcess2"/>
    <dgm:cxn modelId="{EF00D64F-4509-43ED-B9D4-5CC8999A40B2}" type="presParOf" srcId="{75B9E503-33C1-4A80-9B02-A005498D032D}" destId="{3B7D97B0-8726-41C4-AC93-FF4B1D506173}" srcOrd="0" destOrd="0" presId="urn:microsoft.com/office/officeart/2005/8/layout/lProcess2"/>
    <dgm:cxn modelId="{148FAB67-9854-43A2-95B3-3576AE68B99C}" type="presParOf" srcId="{75B9E503-33C1-4A80-9B02-A005498D032D}" destId="{8C4D7B69-089C-448D-8C46-579DF4391E1B}" srcOrd="1" destOrd="0" presId="urn:microsoft.com/office/officeart/2005/8/layout/lProcess2"/>
    <dgm:cxn modelId="{F3C92CD4-0BB5-4076-864F-F093FA6DF792}" type="presParOf" srcId="{75B9E503-33C1-4A80-9B02-A005498D032D}" destId="{1CB3511B-00A0-4F79-88C5-B9C478B0833E}" srcOrd="2" destOrd="0" presId="urn:microsoft.com/office/officeart/2005/8/layout/lProcess2"/>
    <dgm:cxn modelId="{CAABFDB8-6F43-4C3F-9E7A-31550BB7A86F}" type="presParOf" srcId="{1CB3511B-00A0-4F79-88C5-B9C478B0833E}" destId="{6E1EADC1-5458-47FB-9660-933BCF7FE857}" srcOrd="0" destOrd="0" presId="urn:microsoft.com/office/officeart/2005/8/layout/lProcess2"/>
    <dgm:cxn modelId="{34775B81-EA6B-48E6-885E-E63284D69F85}" type="presParOf" srcId="{6E1EADC1-5458-47FB-9660-933BCF7FE857}" destId="{D14626DB-B6BA-4ED6-9FB3-9FD32E3F007F}" srcOrd="0" destOrd="0" presId="urn:microsoft.com/office/officeart/2005/8/layout/lProcess2"/>
    <dgm:cxn modelId="{F017FFF6-18F5-4245-94A6-E066BE047C8E}" type="presParOf" srcId="{6E1EADC1-5458-47FB-9660-933BCF7FE857}" destId="{B2BAE6DC-2339-4D2E-9947-B3393FB4D6CC}" srcOrd="1" destOrd="0" presId="urn:microsoft.com/office/officeart/2005/8/layout/lProcess2"/>
    <dgm:cxn modelId="{65BD780C-1DFD-4108-8B5C-B78B3255B0BA}" type="presParOf" srcId="{6E1EADC1-5458-47FB-9660-933BCF7FE857}" destId="{FCC19613-4771-4B9D-B3BD-C397A4861103}" srcOrd="2" destOrd="0" presId="urn:microsoft.com/office/officeart/2005/8/layout/lProcess2"/>
    <dgm:cxn modelId="{EF6E8530-F0C7-462F-AD62-A92E4480F226}" type="presParOf" srcId="{6E1EADC1-5458-47FB-9660-933BCF7FE857}" destId="{9360AE62-311A-41E9-83AB-2AE6BA135341}" srcOrd="3" destOrd="0" presId="urn:microsoft.com/office/officeart/2005/8/layout/lProcess2"/>
    <dgm:cxn modelId="{5713BC70-A58D-4909-A49C-608A64B709B8}" type="presParOf" srcId="{6E1EADC1-5458-47FB-9660-933BCF7FE857}" destId="{25375F79-B77A-4C79-96FA-1D5A460C247A}" srcOrd="4" destOrd="0" presId="urn:microsoft.com/office/officeart/2005/8/layout/lProcess2"/>
    <dgm:cxn modelId="{46098F70-7294-4BCD-93AE-1260B09B60CD}" type="presParOf" srcId="{7E09603D-58BA-4FDE-9435-010DF9D965CF}" destId="{7202157E-10B0-4293-8F2E-36B80AEB96AD}" srcOrd="1" destOrd="0" presId="urn:microsoft.com/office/officeart/2005/8/layout/lProcess2"/>
    <dgm:cxn modelId="{4E64B95B-F710-46D1-95BE-5B48B4CDE27E}" type="presParOf" srcId="{7E09603D-58BA-4FDE-9435-010DF9D965CF}" destId="{19ADBEF7-E9F4-428E-A232-E54E2A7E41E7}" srcOrd="2" destOrd="0" presId="urn:microsoft.com/office/officeart/2005/8/layout/lProcess2"/>
    <dgm:cxn modelId="{3386AAFC-429A-44F9-8106-5D8F51934B64}" type="presParOf" srcId="{19ADBEF7-E9F4-428E-A232-E54E2A7E41E7}" destId="{61AF6451-80C6-4915-B5AE-81333DAE98BD}" srcOrd="0" destOrd="0" presId="urn:microsoft.com/office/officeart/2005/8/layout/lProcess2"/>
    <dgm:cxn modelId="{437A169B-B825-44F7-B184-CA6649E95DE4}" type="presParOf" srcId="{19ADBEF7-E9F4-428E-A232-E54E2A7E41E7}" destId="{DA05E497-2789-4DEA-A73E-8E9746525A4A}" srcOrd="1" destOrd="0" presId="urn:microsoft.com/office/officeart/2005/8/layout/lProcess2"/>
    <dgm:cxn modelId="{5E7DDDBE-7A7B-4F74-A1DB-BCF366B46E50}" type="presParOf" srcId="{19ADBEF7-E9F4-428E-A232-E54E2A7E41E7}" destId="{F9E369DA-3895-459B-8EDB-7720FD4119FD}" srcOrd="2" destOrd="0" presId="urn:microsoft.com/office/officeart/2005/8/layout/lProcess2"/>
    <dgm:cxn modelId="{13358242-0436-478D-88F3-8D9FBCE21820}" type="presParOf" srcId="{F9E369DA-3895-459B-8EDB-7720FD4119FD}" destId="{9B04D07B-C594-41C6-AF8C-B24B591E4C15}" srcOrd="0" destOrd="0" presId="urn:microsoft.com/office/officeart/2005/8/layout/lProcess2"/>
    <dgm:cxn modelId="{49D5FC4A-F577-4B93-9E91-3BE70D1E9E87}" type="presParOf" srcId="{9B04D07B-C594-41C6-AF8C-B24B591E4C15}" destId="{3BB985FE-2778-4EB0-8B67-A7F3B626812C}" srcOrd="0" destOrd="0" presId="urn:microsoft.com/office/officeart/2005/8/layout/lProcess2"/>
    <dgm:cxn modelId="{CED9F04B-02F4-466F-BA62-0426D1EE53AA}" type="presParOf" srcId="{9B04D07B-C594-41C6-AF8C-B24B591E4C15}" destId="{AE227B4C-8D56-4C30-AE8A-9B0B44C18E0F}" srcOrd="1" destOrd="0" presId="urn:microsoft.com/office/officeart/2005/8/layout/lProcess2"/>
    <dgm:cxn modelId="{A89138D1-712E-4CC1-B5A5-9058EC7725DD}" type="presParOf" srcId="{9B04D07B-C594-41C6-AF8C-B24B591E4C15}" destId="{F978E2A0-6D8B-4E92-A45A-E2696D8B0EA3}" srcOrd="2" destOrd="0" presId="urn:microsoft.com/office/officeart/2005/8/layout/lProcess2"/>
    <dgm:cxn modelId="{178C85F9-78C0-49C9-8A4B-1AE96A3025BC}" type="presParOf" srcId="{9B04D07B-C594-41C6-AF8C-B24B591E4C15}" destId="{167E5C36-DA10-4D11-B09F-CB2851FA7301}" srcOrd="3" destOrd="0" presId="urn:microsoft.com/office/officeart/2005/8/layout/lProcess2"/>
    <dgm:cxn modelId="{9C4305B3-EA82-406B-8E95-B49866A0BB29}" type="presParOf" srcId="{9B04D07B-C594-41C6-AF8C-B24B591E4C15}" destId="{77A8C5E5-A275-4B36-9C24-BB70D9089AC2}" srcOrd="4" destOrd="0" presId="urn:microsoft.com/office/officeart/2005/8/layout/lProcess2"/>
    <dgm:cxn modelId="{15063849-BD82-40D0-81BE-D1DC499F07CA}" type="presParOf" srcId="{9B04D07B-C594-41C6-AF8C-B24B591E4C15}" destId="{A1FE9F93-D30F-49A5-9228-B2F07323E2C9}" srcOrd="5" destOrd="0" presId="urn:microsoft.com/office/officeart/2005/8/layout/lProcess2"/>
    <dgm:cxn modelId="{035E4966-F01E-463D-9133-D8B4D90719A0}" type="presParOf" srcId="{9B04D07B-C594-41C6-AF8C-B24B591E4C15}" destId="{404C3F76-584C-4E1D-8946-08D8818C7AF0}" srcOrd="6" destOrd="0" presId="urn:microsoft.com/office/officeart/2005/8/layout/lProcess2"/>
    <dgm:cxn modelId="{A76CB589-7190-4CD0-94C6-31730275F921}" type="presParOf" srcId="{7E09603D-58BA-4FDE-9435-010DF9D965CF}" destId="{724ED1D1-4715-4A8B-9B72-A833F28457C8}" srcOrd="3" destOrd="0" presId="urn:microsoft.com/office/officeart/2005/8/layout/lProcess2"/>
    <dgm:cxn modelId="{3F44E4BA-C16B-46B2-ABDE-25039074260B}" type="presParOf" srcId="{7E09603D-58BA-4FDE-9435-010DF9D965CF}" destId="{2C04F697-D33D-4776-87AC-6B87453D9B99}" srcOrd="4" destOrd="0" presId="urn:microsoft.com/office/officeart/2005/8/layout/lProcess2"/>
    <dgm:cxn modelId="{CE703270-6E34-4185-BEA5-A4D240A543E6}" type="presParOf" srcId="{2C04F697-D33D-4776-87AC-6B87453D9B99}" destId="{B55DBA91-084A-45C8-A969-EB7A29C3E5A0}" srcOrd="0" destOrd="0" presId="urn:microsoft.com/office/officeart/2005/8/layout/lProcess2"/>
    <dgm:cxn modelId="{27B5AA8E-A731-4C89-B4B1-E00B03E17BA1}" type="presParOf" srcId="{2C04F697-D33D-4776-87AC-6B87453D9B99}" destId="{8F19ED89-637D-4F63-86C4-C0A49EBFB3D7}" srcOrd="1" destOrd="0" presId="urn:microsoft.com/office/officeart/2005/8/layout/lProcess2"/>
    <dgm:cxn modelId="{1F889913-F396-45FB-8518-4C6FE8546321}" type="presParOf" srcId="{2C04F697-D33D-4776-87AC-6B87453D9B99}" destId="{AD9B01A8-1E09-4828-B8A5-6EBF6E034FEB}" srcOrd="2" destOrd="0" presId="urn:microsoft.com/office/officeart/2005/8/layout/lProcess2"/>
    <dgm:cxn modelId="{B59B8116-E091-4187-B79B-22B93A9039ED}" type="presParOf" srcId="{AD9B01A8-1E09-4828-B8A5-6EBF6E034FEB}" destId="{7B05F1DB-11DD-4A8F-A5CC-C58EC3F5745A}" srcOrd="0" destOrd="0" presId="urn:microsoft.com/office/officeart/2005/8/layout/lProcess2"/>
    <dgm:cxn modelId="{5EE7BADD-6557-4D03-ABB2-FCF6D906110D}" type="presParOf" srcId="{7B05F1DB-11DD-4A8F-A5CC-C58EC3F5745A}" destId="{1A628659-03C5-4E2E-9FEA-239AAD63843D}" srcOrd="0" destOrd="0" presId="urn:microsoft.com/office/officeart/2005/8/layout/lProcess2"/>
    <dgm:cxn modelId="{A055805B-3AB4-4963-9048-2F9BB0CFC86B}" type="presParOf" srcId="{7B05F1DB-11DD-4A8F-A5CC-C58EC3F5745A}" destId="{B1083612-E50D-485A-9578-3617FEAE8F74}" srcOrd="1" destOrd="0" presId="urn:microsoft.com/office/officeart/2005/8/layout/lProcess2"/>
    <dgm:cxn modelId="{290EA8EC-11E3-4985-9C4A-32722FED86E3}" type="presParOf" srcId="{7B05F1DB-11DD-4A8F-A5CC-C58EC3F5745A}" destId="{9D7869FB-1860-4000-9B5B-97559C2E228E}" srcOrd="2" destOrd="0" presId="urn:microsoft.com/office/officeart/2005/8/layout/lProcess2"/>
    <dgm:cxn modelId="{AE8F3A05-8752-47D1-B1B7-250E6DE6E8FC}" type="presParOf" srcId="{7B05F1DB-11DD-4A8F-A5CC-C58EC3F5745A}" destId="{F59D5557-AA7A-4AD8-ABE8-C979A7F93A8D}" srcOrd="3" destOrd="0" presId="urn:microsoft.com/office/officeart/2005/8/layout/lProcess2"/>
    <dgm:cxn modelId="{1F7DE77A-C87C-4DF8-B2D6-1DF1AC92F23F}" type="presParOf" srcId="{7B05F1DB-11DD-4A8F-A5CC-C58EC3F5745A}" destId="{4291507F-774D-4C7D-A786-195071D359F3}" srcOrd="4" destOrd="0" presId="urn:microsoft.com/office/officeart/2005/8/layout/lProcess2"/>
    <dgm:cxn modelId="{48454E5C-DB59-42C2-B9E3-846B6BE4B086}" type="presParOf" srcId="{7B05F1DB-11DD-4A8F-A5CC-C58EC3F5745A}" destId="{CD1CB8D9-01E6-48FD-9CD9-B75DFA47FD75}" srcOrd="5" destOrd="0" presId="urn:microsoft.com/office/officeart/2005/8/layout/lProcess2"/>
    <dgm:cxn modelId="{17B8E3DE-5786-4037-9E40-441156635C12}" type="presParOf" srcId="{7B05F1DB-11DD-4A8F-A5CC-C58EC3F5745A}" destId="{2E87DF72-CEFC-4729-8ADE-D6D966735E7C}" srcOrd="6" destOrd="0" presId="urn:microsoft.com/office/officeart/2005/8/layout/lProcess2"/>
    <dgm:cxn modelId="{FB5730B4-38EB-4CA4-A204-E06F277E5B14}" type="presParOf" srcId="{7B05F1DB-11DD-4A8F-A5CC-C58EC3F5745A}" destId="{7122E1E5-E8F0-42C1-A0E1-B3C9CE773657}" srcOrd="7" destOrd="0" presId="urn:microsoft.com/office/officeart/2005/8/layout/lProcess2"/>
    <dgm:cxn modelId="{5C353E9D-2C4D-4CBE-8646-EE74F88BEC82}" type="presParOf" srcId="{7B05F1DB-11DD-4A8F-A5CC-C58EC3F5745A}" destId="{59799785-A686-4AEE-8222-EDB2FB140D71}" srcOrd="8" destOrd="0" presId="urn:microsoft.com/office/officeart/2005/8/layout/lProcess2"/>
    <dgm:cxn modelId="{B919B774-9FE5-4E56-BD0B-382D661C5A7D}" type="presParOf" srcId="{7B05F1DB-11DD-4A8F-A5CC-C58EC3F5745A}" destId="{9C9B09FE-3F64-40F9-A73A-16AE491FF9A6}" srcOrd="9" destOrd="0" presId="urn:microsoft.com/office/officeart/2005/8/layout/lProcess2"/>
    <dgm:cxn modelId="{5BB26241-70D9-45CD-9BCC-396A03831A8D}" type="presParOf" srcId="{7B05F1DB-11DD-4A8F-A5CC-C58EC3F5745A}" destId="{5EFCD300-7F36-433D-B00F-2F456260340F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0058D9-1EF3-4194-AC3E-BD4F4F02852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5DB02309-3473-4828-B88F-C043E064BD3E}">
      <dgm:prSet phldrT="[Texte]"/>
      <dgm:spPr/>
      <dgm:t>
        <a:bodyPr/>
        <a:lstStyle/>
        <a:p>
          <a:r>
            <a:rPr lang="fr-FR" dirty="0" err="1"/>
            <a:t>Transparency</a:t>
          </a:r>
          <a:endParaRPr lang="fr-FR" dirty="0"/>
        </a:p>
      </dgm:t>
    </dgm:pt>
    <dgm:pt modelId="{B707F8C9-16E6-4057-9260-39E2934CF721}" type="parTrans" cxnId="{F9469285-3EFF-4151-B597-3823825ADC67}">
      <dgm:prSet/>
      <dgm:spPr/>
      <dgm:t>
        <a:bodyPr/>
        <a:lstStyle/>
        <a:p>
          <a:endParaRPr lang="fr-FR"/>
        </a:p>
      </dgm:t>
    </dgm:pt>
    <dgm:pt modelId="{B8320369-343A-49E8-838F-92762971C120}" type="sibTrans" cxnId="{F9469285-3EFF-4151-B597-3823825ADC67}">
      <dgm:prSet/>
      <dgm:spPr/>
      <dgm:t>
        <a:bodyPr/>
        <a:lstStyle/>
        <a:p>
          <a:endParaRPr lang="fr-FR"/>
        </a:p>
      </dgm:t>
    </dgm:pt>
    <dgm:pt modelId="{ED722641-5EBF-4759-9847-01DC7ED16BB4}">
      <dgm:prSet phldrT="[Texte]"/>
      <dgm:spPr/>
      <dgm:t>
        <a:bodyPr/>
        <a:lstStyle/>
        <a:p>
          <a:r>
            <a:rPr lang="fr-FR" dirty="0"/>
            <a:t>Inspection</a:t>
          </a:r>
        </a:p>
      </dgm:t>
    </dgm:pt>
    <dgm:pt modelId="{F32B57A1-D937-4228-975D-4B9B15D77902}" type="parTrans" cxnId="{CA2E8191-F60B-4EB4-A479-E658634DDBA2}">
      <dgm:prSet/>
      <dgm:spPr/>
      <dgm:t>
        <a:bodyPr/>
        <a:lstStyle/>
        <a:p>
          <a:endParaRPr lang="fr-FR"/>
        </a:p>
      </dgm:t>
    </dgm:pt>
    <dgm:pt modelId="{B8B624E8-6C3A-4B5C-BB0E-FA2B5F28606E}" type="sibTrans" cxnId="{CA2E8191-F60B-4EB4-A479-E658634DDBA2}">
      <dgm:prSet/>
      <dgm:spPr/>
      <dgm:t>
        <a:bodyPr/>
        <a:lstStyle/>
        <a:p>
          <a:endParaRPr lang="fr-FR"/>
        </a:p>
      </dgm:t>
    </dgm:pt>
    <dgm:pt modelId="{3977F5F7-A322-4AAD-B834-87AD16E6B2AD}">
      <dgm:prSet phldrT="[Texte]"/>
      <dgm:spPr/>
      <dgm:t>
        <a:bodyPr/>
        <a:lstStyle/>
        <a:p>
          <a:r>
            <a:rPr lang="fr-FR" dirty="0"/>
            <a:t>Adaptation</a:t>
          </a:r>
        </a:p>
      </dgm:t>
    </dgm:pt>
    <dgm:pt modelId="{F39C1B2C-AFB5-4AAE-9600-81F208C55425}" type="parTrans" cxnId="{915361E1-8B6F-4A0D-925B-F038B76B61D6}">
      <dgm:prSet/>
      <dgm:spPr/>
      <dgm:t>
        <a:bodyPr/>
        <a:lstStyle/>
        <a:p>
          <a:endParaRPr lang="fr-FR"/>
        </a:p>
      </dgm:t>
    </dgm:pt>
    <dgm:pt modelId="{0E7BE799-8468-42D2-8755-911D331DD40F}" type="sibTrans" cxnId="{915361E1-8B6F-4A0D-925B-F038B76B61D6}">
      <dgm:prSet/>
      <dgm:spPr/>
      <dgm:t>
        <a:bodyPr/>
        <a:lstStyle/>
        <a:p>
          <a:endParaRPr lang="fr-FR"/>
        </a:p>
      </dgm:t>
    </dgm:pt>
    <dgm:pt modelId="{5CDD9510-1C63-4DD1-A582-E3E4DA66F18D}" type="pres">
      <dgm:prSet presAssocID="{840058D9-1EF3-4194-AC3E-BD4F4F02852C}" presName="linear" presStyleCnt="0">
        <dgm:presLayoutVars>
          <dgm:animLvl val="lvl"/>
          <dgm:resizeHandles val="exact"/>
        </dgm:presLayoutVars>
      </dgm:prSet>
      <dgm:spPr/>
    </dgm:pt>
    <dgm:pt modelId="{482B6ADD-D9FB-44C1-9257-F40BBDD82C30}" type="pres">
      <dgm:prSet presAssocID="{5DB02309-3473-4828-B88F-C043E064BD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A28B1E-0028-4696-85EC-1D43BCD8DF55}" type="pres">
      <dgm:prSet presAssocID="{B8320369-343A-49E8-838F-92762971C120}" presName="spacer" presStyleCnt="0"/>
      <dgm:spPr/>
    </dgm:pt>
    <dgm:pt modelId="{EEC7DDF6-80B1-4781-97EC-893AAD4C8239}" type="pres">
      <dgm:prSet presAssocID="{ED722641-5EBF-4759-9847-01DC7ED16B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9E75B0-249A-4EA1-9D81-1F200CA90E71}" type="pres">
      <dgm:prSet presAssocID="{B8B624E8-6C3A-4B5C-BB0E-FA2B5F28606E}" presName="spacer" presStyleCnt="0"/>
      <dgm:spPr/>
    </dgm:pt>
    <dgm:pt modelId="{E7B76B51-DBD7-43BE-BA2C-0E1742C20C1F}" type="pres">
      <dgm:prSet presAssocID="{3977F5F7-A322-4AAD-B834-87AD16E6B2A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54CA26-C4D0-48B9-89D2-90A7A1B4AD69}" type="presOf" srcId="{840058D9-1EF3-4194-AC3E-BD4F4F02852C}" destId="{5CDD9510-1C63-4DD1-A582-E3E4DA66F18D}" srcOrd="0" destOrd="0" presId="urn:microsoft.com/office/officeart/2005/8/layout/vList2"/>
    <dgm:cxn modelId="{64865538-F240-4D6B-8A50-6EE6F672415A}" type="presOf" srcId="{3977F5F7-A322-4AAD-B834-87AD16E6B2AD}" destId="{E7B76B51-DBD7-43BE-BA2C-0E1742C20C1F}" srcOrd="0" destOrd="0" presId="urn:microsoft.com/office/officeart/2005/8/layout/vList2"/>
    <dgm:cxn modelId="{F9469285-3EFF-4151-B597-3823825ADC67}" srcId="{840058D9-1EF3-4194-AC3E-BD4F4F02852C}" destId="{5DB02309-3473-4828-B88F-C043E064BD3E}" srcOrd="0" destOrd="0" parTransId="{B707F8C9-16E6-4057-9260-39E2934CF721}" sibTransId="{B8320369-343A-49E8-838F-92762971C120}"/>
    <dgm:cxn modelId="{CA2E8191-F60B-4EB4-A479-E658634DDBA2}" srcId="{840058D9-1EF3-4194-AC3E-BD4F4F02852C}" destId="{ED722641-5EBF-4759-9847-01DC7ED16BB4}" srcOrd="1" destOrd="0" parTransId="{F32B57A1-D937-4228-975D-4B9B15D77902}" sibTransId="{B8B624E8-6C3A-4B5C-BB0E-FA2B5F28606E}"/>
    <dgm:cxn modelId="{478D9CAF-2F9A-47D6-ABE7-32489DE1C1C2}" type="presOf" srcId="{ED722641-5EBF-4759-9847-01DC7ED16BB4}" destId="{EEC7DDF6-80B1-4781-97EC-893AAD4C8239}" srcOrd="0" destOrd="0" presId="urn:microsoft.com/office/officeart/2005/8/layout/vList2"/>
    <dgm:cxn modelId="{915361E1-8B6F-4A0D-925B-F038B76B61D6}" srcId="{840058D9-1EF3-4194-AC3E-BD4F4F02852C}" destId="{3977F5F7-A322-4AAD-B834-87AD16E6B2AD}" srcOrd="2" destOrd="0" parTransId="{F39C1B2C-AFB5-4AAE-9600-81F208C55425}" sibTransId="{0E7BE799-8468-42D2-8755-911D331DD40F}"/>
    <dgm:cxn modelId="{F2DAC6EF-D614-4793-AB98-03A1FE4E3AE0}" type="presOf" srcId="{5DB02309-3473-4828-B88F-C043E064BD3E}" destId="{482B6ADD-D9FB-44C1-9257-F40BBDD82C30}" srcOrd="0" destOrd="0" presId="urn:microsoft.com/office/officeart/2005/8/layout/vList2"/>
    <dgm:cxn modelId="{51C1647A-F139-47D3-9E00-2D71C1AF06E5}" type="presParOf" srcId="{5CDD9510-1C63-4DD1-A582-E3E4DA66F18D}" destId="{482B6ADD-D9FB-44C1-9257-F40BBDD82C30}" srcOrd="0" destOrd="0" presId="urn:microsoft.com/office/officeart/2005/8/layout/vList2"/>
    <dgm:cxn modelId="{DF484402-287A-497D-8161-BC155C905D16}" type="presParOf" srcId="{5CDD9510-1C63-4DD1-A582-E3E4DA66F18D}" destId="{59A28B1E-0028-4696-85EC-1D43BCD8DF55}" srcOrd="1" destOrd="0" presId="urn:microsoft.com/office/officeart/2005/8/layout/vList2"/>
    <dgm:cxn modelId="{AB3B84C3-BABF-4EFB-8E15-13637A469605}" type="presParOf" srcId="{5CDD9510-1C63-4DD1-A582-E3E4DA66F18D}" destId="{EEC7DDF6-80B1-4781-97EC-893AAD4C8239}" srcOrd="2" destOrd="0" presId="urn:microsoft.com/office/officeart/2005/8/layout/vList2"/>
    <dgm:cxn modelId="{AEF1B7D2-358B-4932-B033-29242ACC6D85}" type="presParOf" srcId="{5CDD9510-1C63-4DD1-A582-E3E4DA66F18D}" destId="{259E75B0-249A-4EA1-9D81-1F200CA90E71}" srcOrd="3" destOrd="0" presId="urn:microsoft.com/office/officeart/2005/8/layout/vList2"/>
    <dgm:cxn modelId="{52EFEC58-1375-4A75-A2F5-169589792491}" type="presParOf" srcId="{5CDD9510-1C63-4DD1-A582-E3E4DA66F18D}" destId="{E7B76B51-DBD7-43BE-BA2C-0E1742C20C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Agile </a:t>
          </a:r>
          <a:r>
            <a:rPr lang="fr-FR" dirty="0" err="1"/>
            <a:t>methods</a:t>
          </a:r>
          <a:endParaRPr lang="fr-FR" dirty="0"/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fundamentals</a:t>
          </a:r>
          <a:endParaRPr lang="fr-FR" dirty="0"/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 custT="1"/>
      <dgm:spPr>
        <a:solidFill>
          <a:schemeClr val="accent5"/>
        </a:solidFill>
      </dgm:spPr>
      <dgm:t>
        <a:bodyPr/>
        <a:lstStyle/>
        <a:p>
          <a:r>
            <a:rPr lang="fr-FR" sz="2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sz="2000" b="1" u="sng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roles</a:t>
          </a:r>
          <a:endParaRPr lang="fr-FR" sz="2000" b="1" u="sng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events</a:t>
          </a:r>
          <a:endParaRPr lang="fr-FR" dirty="0"/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Agile </a:t>
          </a:r>
          <a:r>
            <a:rPr lang="fr-FR" dirty="0" err="1"/>
            <a:t>methods</a:t>
          </a:r>
          <a:endParaRPr lang="fr-FR" dirty="0"/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fundamentals</a:t>
          </a:r>
          <a:endParaRPr lang="fr-FR" dirty="0"/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roles</a:t>
          </a:r>
          <a:endParaRPr lang="fr-FR" dirty="0"/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 custT="1"/>
      <dgm:spPr>
        <a:solidFill>
          <a:schemeClr val="accent5"/>
        </a:solidFill>
      </dgm:spPr>
      <dgm:t>
        <a:bodyPr/>
        <a:lstStyle/>
        <a:p>
          <a:r>
            <a:rPr lang="fr-FR" sz="2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sz="2000" b="1" u="sng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events</a:t>
          </a:r>
          <a:endParaRPr lang="fr-FR" sz="2000" b="1" u="sng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90187A-B698-4562-B682-3EFEA97CD657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02C6DB2-0658-4855-9D71-D389C310BB43}">
      <dgm:prSet phldrT="[Texte]" custT="1"/>
      <dgm:spPr/>
      <dgm:t>
        <a:bodyPr/>
        <a:lstStyle/>
        <a:p>
          <a:r>
            <a:rPr lang="fr-FR" sz="1600" dirty="0"/>
            <a:t>Sprint Planning</a:t>
          </a:r>
        </a:p>
      </dgm:t>
    </dgm:pt>
    <dgm:pt modelId="{6CE68FE5-99D2-4C1C-AF89-8433ADE8CC81}" type="parTrans" cxnId="{210D2792-B271-4E95-B017-A10678EBF635}">
      <dgm:prSet/>
      <dgm:spPr/>
      <dgm:t>
        <a:bodyPr/>
        <a:lstStyle/>
        <a:p>
          <a:endParaRPr lang="fr-FR" sz="2400"/>
        </a:p>
      </dgm:t>
    </dgm:pt>
    <dgm:pt modelId="{44329BBC-7266-4B0E-BDDC-CCDCA20E0436}" type="sibTrans" cxnId="{210D2792-B271-4E95-B017-A10678EBF635}">
      <dgm:prSet/>
      <dgm:spPr/>
      <dgm:t>
        <a:bodyPr/>
        <a:lstStyle/>
        <a:p>
          <a:endParaRPr lang="fr-FR" sz="2400"/>
        </a:p>
      </dgm:t>
    </dgm:pt>
    <dgm:pt modelId="{E19D646C-C5B7-4ED7-AC38-250C1A36BE5F}">
      <dgm:prSet phldrT="[Texte]" custT="1"/>
      <dgm:spPr/>
      <dgm:t>
        <a:bodyPr/>
        <a:lstStyle/>
        <a:p>
          <a:r>
            <a:rPr lang="fr-FR" sz="1600" dirty="0"/>
            <a:t>Daily Scrum</a:t>
          </a:r>
        </a:p>
      </dgm:t>
    </dgm:pt>
    <dgm:pt modelId="{10FCF71F-D619-4377-ACFB-39E97450CC72}" type="parTrans" cxnId="{B1864FDE-96E9-476A-8505-C6074416F659}">
      <dgm:prSet/>
      <dgm:spPr/>
      <dgm:t>
        <a:bodyPr/>
        <a:lstStyle/>
        <a:p>
          <a:endParaRPr lang="fr-FR" sz="2400"/>
        </a:p>
      </dgm:t>
    </dgm:pt>
    <dgm:pt modelId="{3BAF5B52-C55D-47C1-A0D9-2C7A47EFBDC2}" type="sibTrans" cxnId="{B1864FDE-96E9-476A-8505-C6074416F659}">
      <dgm:prSet/>
      <dgm:spPr/>
      <dgm:t>
        <a:bodyPr/>
        <a:lstStyle/>
        <a:p>
          <a:endParaRPr lang="fr-FR" sz="2400"/>
        </a:p>
      </dgm:t>
    </dgm:pt>
    <dgm:pt modelId="{31322585-E4A8-4D34-A5A0-9E84DBD37110}">
      <dgm:prSet phldrT="[Texte]" custT="1"/>
      <dgm:spPr/>
      <dgm:t>
        <a:bodyPr/>
        <a:lstStyle/>
        <a:p>
          <a:r>
            <a:rPr lang="fr-FR" sz="1600" dirty="0"/>
            <a:t>Daily Scrum</a:t>
          </a:r>
        </a:p>
      </dgm:t>
    </dgm:pt>
    <dgm:pt modelId="{089261FB-2C1E-41E4-B65E-93938FA344A6}" type="parTrans" cxnId="{1DFC756A-31A3-47DE-AB91-EFE87ACCD412}">
      <dgm:prSet/>
      <dgm:spPr/>
      <dgm:t>
        <a:bodyPr/>
        <a:lstStyle/>
        <a:p>
          <a:endParaRPr lang="fr-FR" sz="2400"/>
        </a:p>
      </dgm:t>
    </dgm:pt>
    <dgm:pt modelId="{F7DA66DD-4079-4500-B26D-41084C6E7CB4}" type="sibTrans" cxnId="{1DFC756A-31A3-47DE-AB91-EFE87ACCD412}">
      <dgm:prSet/>
      <dgm:spPr/>
      <dgm:t>
        <a:bodyPr/>
        <a:lstStyle/>
        <a:p>
          <a:endParaRPr lang="fr-FR" sz="2400"/>
        </a:p>
      </dgm:t>
    </dgm:pt>
    <dgm:pt modelId="{B4868A73-E800-469D-B75B-52112A6877C1}">
      <dgm:prSet phldrT="[Texte]" custT="1"/>
      <dgm:spPr/>
      <dgm:t>
        <a:bodyPr/>
        <a:lstStyle/>
        <a:p>
          <a:r>
            <a:rPr lang="fr-FR" sz="1600" dirty="0"/>
            <a:t> </a:t>
          </a:r>
        </a:p>
      </dgm:t>
    </dgm:pt>
    <dgm:pt modelId="{D9128475-1824-4616-91A6-461D42543EC0}" type="parTrans" cxnId="{29FCA05A-7F8E-48BC-8CF3-C3B06AB8B37B}">
      <dgm:prSet/>
      <dgm:spPr/>
      <dgm:t>
        <a:bodyPr/>
        <a:lstStyle/>
        <a:p>
          <a:endParaRPr lang="fr-FR" sz="2400"/>
        </a:p>
      </dgm:t>
    </dgm:pt>
    <dgm:pt modelId="{38F9EBE1-8657-4351-AFAD-462DC049A3CC}" type="sibTrans" cxnId="{29FCA05A-7F8E-48BC-8CF3-C3B06AB8B37B}">
      <dgm:prSet/>
      <dgm:spPr/>
      <dgm:t>
        <a:bodyPr/>
        <a:lstStyle/>
        <a:p>
          <a:endParaRPr lang="fr-FR" sz="2400"/>
        </a:p>
      </dgm:t>
    </dgm:pt>
    <dgm:pt modelId="{211A8665-165A-4325-9EED-C7D4BDB8983E}">
      <dgm:prSet phldrT="[Texte]" custT="1"/>
      <dgm:spPr/>
      <dgm:t>
        <a:bodyPr/>
        <a:lstStyle/>
        <a:p>
          <a:r>
            <a:rPr lang="fr-FR" sz="1600" dirty="0"/>
            <a:t>Sprint </a:t>
          </a:r>
          <a:r>
            <a:rPr lang="fr-FR" sz="1600" dirty="0" err="1"/>
            <a:t>Review</a:t>
          </a:r>
          <a:endParaRPr lang="fr-FR" sz="1600" dirty="0"/>
        </a:p>
      </dgm:t>
    </dgm:pt>
    <dgm:pt modelId="{159B935C-AA46-4750-B2C8-7A9A77968DED}" type="parTrans" cxnId="{F1BC8940-5B64-4062-859A-C8E3F395D63A}">
      <dgm:prSet/>
      <dgm:spPr/>
      <dgm:t>
        <a:bodyPr/>
        <a:lstStyle/>
        <a:p>
          <a:endParaRPr lang="fr-FR" sz="2400"/>
        </a:p>
      </dgm:t>
    </dgm:pt>
    <dgm:pt modelId="{5126FF75-6DE3-4215-96F0-B0692D09B883}" type="sibTrans" cxnId="{F1BC8940-5B64-4062-859A-C8E3F395D63A}">
      <dgm:prSet/>
      <dgm:spPr/>
      <dgm:t>
        <a:bodyPr/>
        <a:lstStyle/>
        <a:p>
          <a:endParaRPr lang="fr-FR" sz="2400"/>
        </a:p>
      </dgm:t>
    </dgm:pt>
    <dgm:pt modelId="{418ACAD6-2888-433A-B5DF-2E08E4D47C52}">
      <dgm:prSet phldrT="[Texte]" custT="1"/>
      <dgm:spPr/>
      <dgm:t>
        <a:bodyPr/>
        <a:lstStyle/>
        <a:p>
          <a:r>
            <a:rPr lang="fr-FR" sz="1600" dirty="0"/>
            <a:t>Sprint </a:t>
          </a:r>
          <a:r>
            <a:rPr lang="fr-FR" sz="1600" dirty="0" err="1"/>
            <a:t>Retrospective</a:t>
          </a:r>
          <a:endParaRPr lang="fr-FR" sz="1600" dirty="0"/>
        </a:p>
      </dgm:t>
    </dgm:pt>
    <dgm:pt modelId="{77FC8122-26E7-4835-A6FC-FDB8316047A6}" type="parTrans" cxnId="{A3B9BD62-0F21-44BB-9CC4-E3CF689EE470}">
      <dgm:prSet/>
      <dgm:spPr/>
      <dgm:t>
        <a:bodyPr/>
        <a:lstStyle/>
        <a:p>
          <a:endParaRPr lang="fr-FR" sz="2400"/>
        </a:p>
      </dgm:t>
    </dgm:pt>
    <dgm:pt modelId="{F39DB8C8-A040-452C-8680-8971E6D14072}" type="sibTrans" cxnId="{A3B9BD62-0F21-44BB-9CC4-E3CF689EE470}">
      <dgm:prSet/>
      <dgm:spPr/>
      <dgm:t>
        <a:bodyPr/>
        <a:lstStyle/>
        <a:p>
          <a:endParaRPr lang="fr-FR" sz="2400"/>
        </a:p>
      </dgm:t>
    </dgm:pt>
    <dgm:pt modelId="{5C425CDC-BB75-40FB-AC9A-0B0F2C311F85}">
      <dgm:prSet phldrT="[Texte]" custT="1"/>
      <dgm:spPr/>
      <dgm:t>
        <a:bodyPr/>
        <a:lstStyle/>
        <a:p>
          <a:r>
            <a:rPr lang="fr-FR" sz="1600" dirty="0"/>
            <a:t> </a:t>
          </a:r>
        </a:p>
      </dgm:t>
    </dgm:pt>
    <dgm:pt modelId="{1F27260E-1D70-440A-91AD-6B4820A2BFA4}" type="parTrans" cxnId="{80B62325-230F-417C-A3F6-068BE184B788}">
      <dgm:prSet/>
      <dgm:spPr/>
      <dgm:t>
        <a:bodyPr/>
        <a:lstStyle/>
        <a:p>
          <a:endParaRPr lang="fr-FR" sz="2400"/>
        </a:p>
      </dgm:t>
    </dgm:pt>
    <dgm:pt modelId="{A711FA2C-55B6-4485-8322-7FB50C3D7597}" type="sibTrans" cxnId="{80B62325-230F-417C-A3F6-068BE184B788}">
      <dgm:prSet/>
      <dgm:spPr/>
      <dgm:t>
        <a:bodyPr/>
        <a:lstStyle/>
        <a:p>
          <a:endParaRPr lang="fr-FR" sz="2400"/>
        </a:p>
      </dgm:t>
    </dgm:pt>
    <dgm:pt modelId="{9641336B-24F6-4617-8B75-3C29C0378CA6}" type="pres">
      <dgm:prSet presAssocID="{DF90187A-B698-4562-B682-3EFEA97CD657}" presName="Name0" presStyleCnt="0">
        <dgm:presLayoutVars>
          <dgm:dir/>
          <dgm:animLvl val="lvl"/>
          <dgm:resizeHandles val="exact"/>
        </dgm:presLayoutVars>
      </dgm:prSet>
      <dgm:spPr/>
    </dgm:pt>
    <dgm:pt modelId="{DCEB4BE0-1B7D-400B-A6D9-65D06E09E270}" type="pres">
      <dgm:prSet presAssocID="{002C6DB2-0658-4855-9D71-D389C310BB43}" presName="parTxOnly" presStyleLbl="node1" presStyleIdx="0" presStyleCnt="7" custScaleX="90784">
        <dgm:presLayoutVars>
          <dgm:chMax val="0"/>
          <dgm:chPref val="0"/>
          <dgm:bulletEnabled val="1"/>
        </dgm:presLayoutVars>
      </dgm:prSet>
      <dgm:spPr/>
    </dgm:pt>
    <dgm:pt modelId="{39F1B9B4-8095-4CC8-ABEF-AAA904B8D022}" type="pres">
      <dgm:prSet presAssocID="{44329BBC-7266-4B0E-BDDC-CCDCA20E0436}" presName="parTxOnlySpace" presStyleCnt="0"/>
      <dgm:spPr/>
    </dgm:pt>
    <dgm:pt modelId="{FC6A90E3-C99C-4B27-9BED-365FB66A6AFA}" type="pres">
      <dgm:prSet presAssocID="{E19D646C-C5B7-4ED7-AC38-250C1A36BE5F}" presName="parTxOnly" presStyleLbl="node1" presStyleIdx="1" presStyleCnt="7" custScaleX="78249">
        <dgm:presLayoutVars>
          <dgm:chMax val="0"/>
          <dgm:chPref val="0"/>
          <dgm:bulletEnabled val="1"/>
        </dgm:presLayoutVars>
      </dgm:prSet>
      <dgm:spPr/>
    </dgm:pt>
    <dgm:pt modelId="{C15FB222-7E1C-4C1C-8D30-A38DE0B28FE2}" type="pres">
      <dgm:prSet presAssocID="{3BAF5B52-C55D-47C1-A0D9-2C7A47EFBDC2}" presName="parTxOnlySpace" presStyleCnt="0"/>
      <dgm:spPr/>
    </dgm:pt>
    <dgm:pt modelId="{612284C0-715F-44FD-B285-FDC06104B9ED}" type="pres">
      <dgm:prSet presAssocID="{B4868A73-E800-469D-B75B-52112A6877C1}" presName="parTxOnly" presStyleLbl="node1" presStyleIdx="2" presStyleCnt="7" custScaleX="45655">
        <dgm:presLayoutVars>
          <dgm:chMax val="0"/>
          <dgm:chPref val="0"/>
          <dgm:bulletEnabled val="1"/>
        </dgm:presLayoutVars>
      </dgm:prSet>
      <dgm:spPr/>
    </dgm:pt>
    <dgm:pt modelId="{16D74242-AA9B-4D08-BAA1-7BEC335615C0}" type="pres">
      <dgm:prSet presAssocID="{38F9EBE1-8657-4351-AFAD-462DC049A3CC}" presName="parTxOnlySpace" presStyleCnt="0"/>
      <dgm:spPr/>
    </dgm:pt>
    <dgm:pt modelId="{BFA49512-B92F-46E1-8F66-962AC567BF88}" type="pres">
      <dgm:prSet presAssocID="{31322585-E4A8-4D34-A5A0-9E84DBD37110}" presName="parTxOnly" presStyleLbl="node1" presStyleIdx="3" presStyleCnt="7" custScaleX="75387">
        <dgm:presLayoutVars>
          <dgm:chMax val="0"/>
          <dgm:chPref val="0"/>
          <dgm:bulletEnabled val="1"/>
        </dgm:presLayoutVars>
      </dgm:prSet>
      <dgm:spPr/>
    </dgm:pt>
    <dgm:pt modelId="{A84095DC-2185-45E3-9345-C6ED2E55FC86}" type="pres">
      <dgm:prSet presAssocID="{F7DA66DD-4079-4500-B26D-41084C6E7CB4}" presName="parTxOnlySpace" presStyleCnt="0"/>
      <dgm:spPr/>
    </dgm:pt>
    <dgm:pt modelId="{2A6189D9-08B0-417F-BE67-54DE9301FC23}" type="pres">
      <dgm:prSet presAssocID="{5C425CDC-BB75-40FB-AC9A-0B0F2C311F85}" presName="parTxOnly" presStyleLbl="node1" presStyleIdx="4" presStyleCnt="7" custScaleX="37645">
        <dgm:presLayoutVars>
          <dgm:chMax val="0"/>
          <dgm:chPref val="0"/>
          <dgm:bulletEnabled val="1"/>
        </dgm:presLayoutVars>
      </dgm:prSet>
      <dgm:spPr/>
    </dgm:pt>
    <dgm:pt modelId="{19EBC6E9-44F3-4B6A-8956-3004D3CD31C3}" type="pres">
      <dgm:prSet presAssocID="{A711FA2C-55B6-4485-8322-7FB50C3D7597}" presName="parTxOnlySpace" presStyleCnt="0"/>
      <dgm:spPr/>
    </dgm:pt>
    <dgm:pt modelId="{11472892-5EB0-4202-8D8E-FDC8E38EB36D}" type="pres">
      <dgm:prSet presAssocID="{211A8665-165A-4325-9EED-C7D4BDB8983E}" presName="parTxOnly" presStyleLbl="node1" presStyleIdx="5" presStyleCnt="7" custScaleX="78705">
        <dgm:presLayoutVars>
          <dgm:chMax val="0"/>
          <dgm:chPref val="0"/>
          <dgm:bulletEnabled val="1"/>
        </dgm:presLayoutVars>
      </dgm:prSet>
      <dgm:spPr/>
    </dgm:pt>
    <dgm:pt modelId="{CBAEEA5F-89C0-4BAB-9FA3-70943738C760}" type="pres">
      <dgm:prSet presAssocID="{5126FF75-6DE3-4215-96F0-B0692D09B883}" presName="parTxOnlySpace" presStyleCnt="0"/>
      <dgm:spPr/>
    </dgm:pt>
    <dgm:pt modelId="{D3A62A29-6D87-4A0C-8F79-99ED980D4B73}" type="pres">
      <dgm:prSet presAssocID="{418ACAD6-2888-433A-B5DF-2E08E4D47C52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42E4403-055A-4F97-9914-1772F967C44B}" type="presOf" srcId="{211A8665-165A-4325-9EED-C7D4BDB8983E}" destId="{11472892-5EB0-4202-8D8E-FDC8E38EB36D}" srcOrd="0" destOrd="0" presId="urn:microsoft.com/office/officeart/2005/8/layout/chevron1"/>
    <dgm:cxn modelId="{80B62325-230F-417C-A3F6-068BE184B788}" srcId="{DF90187A-B698-4562-B682-3EFEA97CD657}" destId="{5C425CDC-BB75-40FB-AC9A-0B0F2C311F85}" srcOrd="4" destOrd="0" parTransId="{1F27260E-1D70-440A-91AD-6B4820A2BFA4}" sibTransId="{A711FA2C-55B6-4485-8322-7FB50C3D7597}"/>
    <dgm:cxn modelId="{CA0AC82E-FD0C-4185-8F94-8ED0B67DE6AE}" type="presOf" srcId="{31322585-E4A8-4D34-A5A0-9E84DBD37110}" destId="{BFA49512-B92F-46E1-8F66-962AC567BF88}" srcOrd="0" destOrd="0" presId="urn:microsoft.com/office/officeart/2005/8/layout/chevron1"/>
    <dgm:cxn modelId="{F1BC8940-5B64-4062-859A-C8E3F395D63A}" srcId="{DF90187A-B698-4562-B682-3EFEA97CD657}" destId="{211A8665-165A-4325-9EED-C7D4BDB8983E}" srcOrd="5" destOrd="0" parTransId="{159B935C-AA46-4750-B2C8-7A9A77968DED}" sibTransId="{5126FF75-6DE3-4215-96F0-B0692D09B883}"/>
    <dgm:cxn modelId="{A3B9BD62-0F21-44BB-9CC4-E3CF689EE470}" srcId="{DF90187A-B698-4562-B682-3EFEA97CD657}" destId="{418ACAD6-2888-433A-B5DF-2E08E4D47C52}" srcOrd="6" destOrd="0" parTransId="{77FC8122-26E7-4835-A6FC-FDB8316047A6}" sibTransId="{F39DB8C8-A040-452C-8680-8971E6D14072}"/>
    <dgm:cxn modelId="{1DFC756A-31A3-47DE-AB91-EFE87ACCD412}" srcId="{DF90187A-B698-4562-B682-3EFEA97CD657}" destId="{31322585-E4A8-4D34-A5A0-9E84DBD37110}" srcOrd="3" destOrd="0" parTransId="{089261FB-2C1E-41E4-B65E-93938FA344A6}" sibTransId="{F7DA66DD-4079-4500-B26D-41084C6E7CB4}"/>
    <dgm:cxn modelId="{29FCA05A-7F8E-48BC-8CF3-C3B06AB8B37B}" srcId="{DF90187A-B698-4562-B682-3EFEA97CD657}" destId="{B4868A73-E800-469D-B75B-52112A6877C1}" srcOrd="2" destOrd="0" parTransId="{D9128475-1824-4616-91A6-461D42543EC0}" sibTransId="{38F9EBE1-8657-4351-AFAD-462DC049A3CC}"/>
    <dgm:cxn modelId="{C352C07B-3FC7-4F70-9226-4CD0F2C70E26}" type="presOf" srcId="{B4868A73-E800-469D-B75B-52112A6877C1}" destId="{612284C0-715F-44FD-B285-FDC06104B9ED}" srcOrd="0" destOrd="0" presId="urn:microsoft.com/office/officeart/2005/8/layout/chevron1"/>
    <dgm:cxn modelId="{210D2792-B271-4E95-B017-A10678EBF635}" srcId="{DF90187A-B698-4562-B682-3EFEA97CD657}" destId="{002C6DB2-0658-4855-9D71-D389C310BB43}" srcOrd="0" destOrd="0" parTransId="{6CE68FE5-99D2-4C1C-AF89-8433ADE8CC81}" sibTransId="{44329BBC-7266-4B0E-BDDC-CCDCA20E0436}"/>
    <dgm:cxn modelId="{44EA59AF-BBA7-434F-BD24-E1E79E5BD026}" type="presOf" srcId="{E19D646C-C5B7-4ED7-AC38-250C1A36BE5F}" destId="{FC6A90E3-C99C-4B27-9BED-365FB66A6AFA}" srcOrd="0" destOrd="0" presId="urn:microsoft.com/office/officeart/2005/8/layout/chevron1"/>
    <dgm:cxn modelId="{AB7179B3-9C34-437C-8282-326C0998B374}" type="presOf" srcId="{DF90187A-B698-4562-B682-3EFEA97CD657}" destId="{9641336B-24F6-4617-8B75-3C29C0378CA6}" srcOrd="0" destOrd="0" presId="urn:microsoft.com/office/officeart/2005/8/layout/chevron1"/>
    <dgm:cxn modelId="{60FFCEBE-F627-4493-95C7-E8CA2E339A02}" type="presOf" srcId="{418ACAD6-2888-433A-B5DF-2E08E4D47C52}" destId="{D3A62A29-6D87-4A0C-8F79-99ED980D4B73}" srcOrd="0" destOrd="0" presId="urn:microsoft.com/office/officeart/2005/8/layout/chevron1"/>
    <dgm:cxn modelId="{B1864FDE-96E9-476A-8505-C6074416F659}" srcId="{DF90187A-B698-4562-B682-3EFEA97CD657}" destId="{E19D646C-C5B7-4ED7-AC38-250C1A36BE5F}" srcOrd="1" destOrd="0" parTransId="{10FCF71F-D619-4377-ACFB-39E97450CC72}" sibTransId="{3BAF5B52-C55D-47C1-A0D9-2C7A47EFBDC2}"/>
    <dgm:cxn modelId="{207F01F0-0D98-481B-A774-AA3D00BD7016}" type="presOf" srcId="{002C6DB2-0658-4855-9D71-D389C310BB43}" destId="{DCEB4BE0-1B7D-400B-A6D9-65D06E09E270}" srcOrd="0" destOrd="0" presId="urn:microsoft.com/office/officeart/2005/8/layout/chevron1"/>
    <dgm:cxn modelId="{4F65D9FA-0E37-4EBD-B709-0AED719DF59E}" type="presOf" srcId="{5C425CDC-BB75-40FB-AC9A-0B0F2C311F85}" destId="{2A6189D9-08B0-417F-BE67-54DE9301FC23}" srcOrd="0" destOrd="0" presId="urn:microsoft.com/office/officeart/2005/8/layout/chevron1"/>
    <dgm:cxn modelId="{0BE9D8AD-0B02-40EB-8D3A-EA375DCEF79D}" type="presParOf" srcId="{9641336B-24F6-4617-8B75-3C29C0378CA6}" destId="{DCEB4BE0-1B7D-400B-A6D9-65D06E09E270}" srcOrd="0" destOrd="0" presId="urn:microsoft.com/office/officeart/2005/8/layout/chevron1"/>
    <dgm:cxn modelId="{5431BB58-3FF8-4AF4-939B-507C699A5503}" type="presParOf" srcId="{9641336B-24F6-4617-8B75-3C29C0378CA6}" destId="{39F1B9B4-8095-4CC8-ABEF-AAA904B8D022}" srcOrd="1" destOrd="0" presId="urn:microsoft.com/office/officeart/2005/8/layout/chevron1"/>
    <dgm:cxn modelId="{70E5979E-2FEF-49C6-9C13-AA54221040E1}" type="presParOf" srcId="{9641336B-24F6-4617-8B75-3C29C0378CA6}" destId="{FC6A90E3-C99C-4B27-9BED-365FB66A6AFA}" srcOrd="2" destOrd="0" presId="urn:microsoft.com/office/officeart/2005/8/layout/chevron1"/>
    <dgm:cxn modelId="{9C7F2155-3904-4D9A-9EC5-F993361711E4}" type="presParOf" srcId="{9641336B-24F6-4617-8B75-3C29C0378CA6}" destId="{C15FB222-7E1C-4C1C-8D30-A38DE0B28FE2}" srcOrd="3" destOrd="0" presId="urn:microsoft.com/office/officeart/2005/8/layout/chevron1"/>
    <dgm:cxn modelId="{EDCFB64D-BEC3-420E-A78E-C1B991FA0D34}" type="presParOf" srcId="{9641336B-24F6-4617-8B75-3C29C0378CA6}" destId="{612284C0-715F-44FD-B285-FDC06104B9ED}" srcOrd="4" destOrd="0" presId="urn:microsoft.com/office/officeart/2005/8/layout/chevron1"/>
    <dgm:cxn modelId="{99380CF3-7D54-44C1-983D-276BB0774C6C}" type="presParOf" srcId="{9641336B-24F6-4617-8B75-3C29C0378CA6}" destId="{16D74242-AA9B-4D08-BAA1-7BEC335615C0}" srcOrd="5" destOrd="0" presId="urn:microsoft.com/office/officeart/2005/8/layout/chevron1"/>
    <dgm:cxn modelId="{FC9309DF-EA64-4AE7-8CB7-90B657148850}" type="presParOf" srcId="{9641336B-24F6-4617-8B75-3C29C0378CA6}" destId="{BFA49512-B92F-46E1-8F66-962AC567BF88}" srcOrd="6" destOrd="0" presId="urn:microsoft.com/office/officeart/2005/8/layout/chevron1"/>
    <dgm:cxn modelId="{3E838209-11F9-4625-9C94-A75571A1B0B2}" type="presParOf" srcId="{9641336B-24F6-4617-8B75-3C29C0378CA6}" destId="{A84095DC-2185-45E3-9345-C6ED2E55FC86}" srcOrd="7" destOrd="0" presId="urn:microsoft.com/office/officeart/2005/8/layout/chevron1"/>
    <dgm:cxn modelId="{B5EB1234-00AF-47B4-857E-5CB47EE5E48C}" type="presParOf" srcId="{9641336B-24F6-4617-8B75-3C29C0378CA6}" destId="{2A6189D9-08B0-417F-BE67-54DE9301FC23}" srcOrd="8" destOrd="0" presId="urn:microsoft.com/office/officeart/2005/8/layout/chevron1"/>
    <dgm:cxn modelId="{AC4B894F-DA9A-4FD3-9E21-F592523E787B}" type="presParOf" srcId="{9641336B-24F6-4617-8B75-3C29C0378CA6}" destId="{19EBC6E9-44F3-4B6A-8956-3004D3CD31C3}" srcOrd="9" destOrd="0" presId="urn:microsoft.com/office/officeart/2005/8/layout/chevron1"/>
    <dgm:cxn modelId="{850D7EBD-FF8E-4F46-B360-5D014A20684C}" type="presParOf" srcId="{9641336B-24F6-4617-8B75-3C29C0378CA6}" destId="{11472892-5EB0-4202-8D8E-FDC8E38EB36D}" srcOrd="10" destOrd="0" presId="urn:microsoft.com/office/officeart/2005/8/layout/chevron1"/>
    <dgm:cxn modelId="{7B993FB0-5984-488F-9936-E1E412C23C26}" type="presParOf" srcId="{9641336B-24F6-4617-8B75-3C29C0378CA6}" destId="{CBAEEA5F-89C0-4BAB-9FA3-70943738C760}" srcOrd="11" destOrd="0" presId="urn:microsoft.com/office/officeart/2005/8/layout/chevron1"/>
    <dgm:cxn modelId="{64884FBF-F665-4DBA-91E1-5400C1E6E617}" type="presParOf" srcId="{9641336B-24F6-4617-8B75-3C29C0378CA6}" destId="{D3A62A29-6D87-4A0C-8F79-99ED980D4B73}" srcOrd="12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C9D7CD-D20A-4B22-87E2-600C03938D22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60CB8C17-41ED-44BC-AEAC-D0661668030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Agile </a:t>
          </a:r>
          <a:r>
            <a:rPr lang="fr-FR" dirty="0" err="1"/>
            <a:t>methods</a:t>
          </a:r>
          <a:endParaRPr lang="fr-FR" dirty="0"/>
        </a:p>
      </dgm:t>
    </dgm:pt>
    <dgm:pt modelId="{7C9B7A61-BEC8-4CEF-B24D-FB9F0483AD08}" type="parTrans" cxnId="{060E6B1C-ADA3-43FF-BD95-82434CFC8D57}">
      <dgm:prSet/>
      <dgm:spPr/>
      <dgm:t>
        <a:bodyPr/>
        <a:lstStyle/>
        <a:p>
          <a:endParaRPr lang="fr-FR"/>
        </a:p>
      </dgm:t>
    </dgm:pt>
    <dgm:pt modelId="{DBFDF2BC-0922-44CE-A52D-0C2DB8C7AF1E}" type="sibTrans" cxnId="{060E6B1C-ADA3-43FF-BD95-82434CFC8D57}">
      <dgm:prSet/>
      <dgm:spPr/>
      <dgm:t>
        <a:bodyPr/>
        <a:lstStyle/>
        <a:p>
          <a:endParaRPr lang="fr-FR"/>
        </a:p>
      </dgm:t>
    </dgm:pt>
    <dgm:pt modelId="{B3187780-6979-4DA1-9D2E-DF38A91BC71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fundamentals</a:t>
          </a:r>
          <a:endParaRPr lang="fr-FR" dirty="0"/>
        </a:p>
      </dgm:t>
    </dgm:pt>
    <dgm:pt modelId="{3C01A038-3275-4607-A411-2CDCADAD5530}" type="parTrans" cxnId="{5370444E-567C-4F42-859E-4FAFB11AC8B4}">
      <dgm:prSet/>
      <dgm:spPr/>
      <dgm:t>
        <a:bodyPr/>
        <a:lstStyle/>
        <a:p>
          <a:endParaRPr lang="fr-FR"/>
        </a:p>
      </dgm:t>
    </dgm:pt>
    <dgm:pt modelId="{7212BDFB-C6EA-4B84-8032-599103F96F82}" type="sibTrans" cxnId="{5370444E-567C-4F42-859E-4FAFB11AC8B4}">
      <dgm:prSet/>
      <dgm:spPr/>
      <dgm:t>
        <a:bodyPr/>
        <a:lstStyle/>
        <a:p>
          <a:endParaRPr lang="fr-FR"/>
        </a:p>
      </dgm:t>
    </dgm:pt>
    <dgm:pt modelId="{371810D0-6329-4646-BB9B-42ED063C43E1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roles</a:t>
          </a:r>
          <a:endParaRPr lang="fr-FR" dirty="0"/>
        </a:p>
      </dgm:t>
    </dgm:pt>
    <dgm:pt modelId="{1112C766-5394-41C3-807A-9FDDA8935262}" type="parTrans" cxnId="{2D7A6789-430D-4339-9E9A-3470556F3DC4}">
      <dgm:prSet/>
      <dgm:spPr/>
      <dgm:t>
        <a:bodyPr/>
        <a:lstStyle/>
        <a:p>
          <a:endParaRPr lang="fr-FR"/>
        </a:p>
      </dgm:t>
    </dgm:pt>
    <dgm:pt modelId="{FA0249D6-F8AC-4382-B0DB-99B05C579458}" type="sibTrans" cxnId="{2D7A6789-430D-4339-9E9A-3470556F3DC4}">
      <dgm:prSet/>
      <dgm:spPr/>
      <dgm:t>
        <a:bodyPr/>
        <a:lstStyle/>
        <a:p>
          <a:endParaRPr lang="fr-FR"/>
        </a:p>
      </dgm:t>
    </dgm:pt>
    <dgm:pt modelId="{D93257A5-E46C-440F-9B3B-BB5C5E7557DF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Scrum </a:t>
          </a:r>
          <a:r>
            <a:rPr lang="fr-FR" dirty="0" err="1"/>
            <a:t>events</a:t>
          </a:r>
          <a:endParaRPr lang="fr-FR" dirty="0"/>
        </a:p>
      </dgm:t>
    </dgm:pt>
    <dgm:pt modelId="{7AA960FF-ABB6-4C5E-84D7-1A1C4B35106D}" type="parTrans" cxnId="{12BF02DF-0406-41AC-903D-653400A6B4A7}">
      <dgm:prSet/>
      <dgm:spPr/>
      <dgm:t>
        <a:bodyPr/>
        <a:lstStyle/>
        <a:p>
          <a:endParaRPr lang="fr-FR"/>
        </a:p>
      </dgm:t>
    </dgm:pt>
    <dgm:pt modelId="{2F77A4F4-AFAF-4C8E-B880-CD75A9718BFC}" type="sibTrans" cxnId="{12BF02DF-0406-41AC-903D-653400A6B4A7}">
      <dgm:prSet/>
      <dgm:spPr/>
      <dgm:t>
        <a:bodyPr/>
        <a:lstStyle/>
        <a:p>
          <a:endParaRPr lang="fr-FR"/>
        </a:p>
      </dgm:t>
    </dgm:pt>
    <dgm:pt modelId="{51F93952-C44B-46BB-ADEA-371D08A2C705}">
      <dgm:prSet phldrT="[Texte]" custT="1"/>
      <dgm:spPr>
        <a:solidFill>
          <a:schemeClr val="accent5"/>
        </a:solidFill>
      </dgm:spPr>
      <dgm:t>
        <a:bodyPr/>
        <a:lstStyle/>
        <a:p>
          <a:r>
            <a:rPr lang="fr-FR" sz="2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artefacts</a:t>
          </a:r>
        </a:p>
      </dgm:t>
    </dgm:pt>
    <dgm:pt modelId="{404CBA4A-D5B0-45FE-9DB8-2228AD434A42}" type="parTrans" cxnId="{FB79DE24-EDBB-441A-B561-7C68E486E0B4}">
      <dgm:prSet/>
      <dgm:spPr/>
      <dgm:t>
        <a:bodyPr/>
        <a:lstStyle/>
        <a:p>
          <a:endParaRPr lang="fr-FR"/>
        </a:p>
      </dgm:t>
    </dgm:pt>
    <dgm:pt modelId="{1C1FDF59-780E-4E73-AB9E-C8BE5F58FAB0}" type="sibTrans" cxnId="{FB79DE24-EDBB-441A-B561-7C68E486E0B4}">
      <dgm:prSet/>
      <dgm:spPr/>
      <dgm:t>
        <a:bodyPr/>
        <a:lstStyle/>
        <a:p>
          <a:endParaRPr lang="fr-FR"/>
        </a:p>
      </dgm:t>
    </dgm:pt>
    <dgm:pt modelId="{934C9B26-36FA-4381-905D-F3CABF0EC7B9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973C38AE-E67E-4631-BD3F-072431613C80}" type="parTrans" cxnId="{6730640B-BE15-48F5-ACE1-D050356B433A}">
      <dgm:prSet/>
      <dgm:spPr/>
      <dgm:t>
        <a:bodyPr/>
        <a:lstStyle/>
        <a:p>
          <a:endParaRPr lang="fr-FR"/>
        </a:p>
      </dgm:t>
    </dgm:pt>
    <dgm:pt modelId="{E80034F7-804E-46B5-82CD-D29FB1B5E068}" type="sibTrans" cxnId="{6730640B-BE15-48F5-ACE1-D050356B433A}">
      <dgm:prSet/>
      <dgm:spPr/>
      <dgm:t>
        <a:bodyPr/>
        <a:lstStyle/>
        <a:p>
          <a:endParaRPr lang="fr-FR"/>
        </a:p>
      </dgm:t>
    </dgm:pt>
    <dgm:pt modelId="{19CE310C-FCD9-4673-8325-E702B51359E7}" type="pres">
      <dgm:prSet presAssocID="{58C9D7CD-D20A-4B22-87E2-600C03938D22}" presName="Name0" presStyleCnt="0">
        <dgm:presLayoutVars>
          <dgm:dir/>
          <dgm:resizeHandles val="exact"/>
        </dgm:presLayoutVars>
      </dgm:prSet>
      <dgm:spPr/>
    </dgm:pt>
    <dgm:pt modelId="{0A2B19DB-4847-46F6-9A60-E43BD13234A9}" type="pres">
      <dgm:prSet presAssocID="{60CB8C17-41ED-44BC-AEAC-D06616680302}" presName="parTxOnly" presStyleLbl="node1" presStyleIdx="0" presStyleCnt="6">
        <dgm:presLayoutVars>
          <dgm:bulletEnabled val="1"/>
        </dgm:presLayoutVars>
      </dgm:prSet>
      <dgm:spPr/>
    </dgm:pt>
    <dgm:pt modelId="{32A30432-59EF-4547-8CF6-EF094A7AD2BD}" type="pres">
      <dgm:prSet presAssocID="{DBFDF2BC-0922-44CE-A52D-0C2DB8C7AF1E}" presName="parSpace" presStyleCnt="0"/>
      <dgm:spPr/>
    </dgm:pt>
    <dgm:pt modelId="{B557A188-39AF-4186-8B3E-87ACE8DBFA6A}" type="pres">
      <dgm:prSet presAssocID="{B3187780-6979-4DA1-9D2E-DF38A91BC715}" presName="parTxOnly" presStyleLbl="node1" presStyleIdx="1" presStyleCnt="6">
        <dgm:presLayoutVars>
          <dgm:bulletEnabled val="1"/>
        </dgm:presLayoutVars>
      </dgm:prSet>
      <dgm:spPr/>
    </dgm:pt>
    <dgm:pt modelId="{3E9C6B25-56E0-4380-97CB-3BB1A47496BA}" type="pres">
      <dgm:prSet presAssocID="{7212BDFB-C6EA-4B84-8032-599103F96F82}" presName="parSpace" presStyleCnt="0"/>
      <dgm:spPr/>
    </dgm:pt>
    <dgm:pt modelId="{EB112EC6-ADED-4B1B-82E4-5F2F7386B439}" type="pres">
      <dgm:prSet presAssocID="{371810D0-6329-4646-BB9B-42ED063C43E1}" presName="parTxOnly" presStyleLbl="node1" presStyleIdx="2" presStyleCnt="6">
        <dgm:presLayoutVars>
          <dgm:bulletEnabled val="1"/>
        </dgm:presLayoutVars>
      </dgm:prSet>
      <dgm:spPr/>
    </dgm:pt>
    <dgm:pt modelId="{72803A40-AAF2-43B2-A79D-48174F12FA9F}" type="pres">
      <dgm:prSet presAssocID="{FA0249D6-F8AC-4382-B0DB-99B05C579458}" presName="parSpace" presStyleCnt="0"/>
      <dgm:spPr/>
    </dgm:pt>
    <dgm:pt modelId="{74AC718C-068A-40B2-BA34-2E3214B5DE1B}" type="pres">
      <dgm:prSet presAssocID="{D93257A5-E46C-440F-9B3B-BB5C5E7557DF}" presName="parTxOnly" presStyleLbl="node1" presStyleIdx="3" presStyleCnt="6">
        <dgm:presLayoutVars>
          <dgm:bulletEnabled val="1"/>
        </dgm:presLayoutVars>
      </dgm:prSet>
      <dgm:spPr/>
    </dgm:pt>
    <dgm:pt modelId="{E3A68960-48A8-4C1B-857C-C2C46424AA55}" type="pres">
      <dgm:prSet presAssocID="{2F77A4F4-AFAF-4C8E-B880-CD75A9718BFC}" presName="parSpace" presStyleCnt="0"/>
      <dgm:spPr/>
    </dgm:pt>
    <dgm:pt modelId="{61E6006C-4EA1-4E49-8CD5-41A05777BE36}" type="pres">
      <dgm:prSet presAssocID="{51F93952-C44B-46BB-ADEA-371D08A2C705}" presName="parTxOnly" presStyleLbl="node1" presStyleIdx="4" presStyleCnt="6">
        <dgm:presLayoutVars>
          <dgm:bulletEnabled val="1"/>
        </dgm:presLayoutVars>
      </dgm:prSet>
      <dgm:spPr/>
    </dgm:pt>
    <dgm:pt modelId="{E9895DDC-2D23-49E1-AF69-16DB6497BB68}" type="pres">
      <dgm:prSet presAssocID="{1C1FDF59-780E-4E73-AB9E-C8BE5F58FAB0}" presName="parSpace" presStyleCnt="0"/>
      <dgm:spPr/>
    </dgm:pt>
    <dgm:pt modelId="{83C23643-9B3A-4B20-BD23-D1484AC5D37C}" type="pres">
      <dgm:prSet presAssocID="{934C9B26-36FA-4381-905D-F3CABF0EC7B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6730640B-BE15-48F5-ACE1-D050356B433A}" srcId="{58C9D7CD-D20A-4B22-87E2-600C03938D22}" destId="{934C9B26-36FA-4381-905D-F3CABF0EC7B9}" srcOrd="5" destOrd="0" parTransId="{973C38AE-E67E-4631-BD3F-072431613C80}" sibTransId="{E80034F7-804E-46B5-82CD-D29FB1B5E068}"/>
    <dgm:cxn modelId="{060E6B1C-ADA3-43FF-BD95-82434CFC8D57}" srcId="{58C9D7CD-D20A-4B22-87E2-600C03938D22}" destId="{60CB8C17-41ED-44BC-AEAC-D06616680302}" srcOrd="0" destOrd="0" parTransId="{7C9B7A61-BEC8-4CEF-B24D-FB9F0483AD08}" sibTransId="{DBFDF2BC-0922-44CE-A52D-0C2DB8C7AF1E}"/>
    <dgm:cxn modelId="{FB79DE24-EDBB-441A-B561-7C68E486E0B4}" srcId="{58C9D7CD-D20A-4B22-87E2-600C03938D22}" destId="{51F93952-C44B-46BB-ADEA-371D08A2C705}" srcOrd="4" destOrd="0" parTransId="{404CBA4A-D5B0-45FE-9DB8-2228AD434A42}" sibTransId="{1C1FDF59-780E-4E73-AB9E-C8BE5F58FAB0}"/>
    <dgm:cxn modelId="{5370444E-567C-4F42-859E-4FAFB11AC8B4}" srcId="{58C9D7CD-D20A-4B22-87E2-600C03938D22}" destId="{B3187780-6979-4DA1-9D2E-DF38A91BC715}" srcOrd="1" destOrd="0" parTransId="{3C01A038-3275-4607-A411-2CDCADAD5530}" sibTransId="{7212BDFB-C6EA-4B84-8032-599103F96F82}"/>
    <dgm:cxn modelId="{E8266E6E-D7E8-418E-9D28-38A10FC86787}" type="presOf" srcId="{371810D0-6329-4646-BB9B-42ED063C43E1}" destId="{EB112EC6-ADED-4B1B-82E4-5F2F7386B439}" srcOrd="0" destOrd="0" presId="urn:microsoft.com/office/officeart/2005/8/layout/hChevron3"/>
    <dgm:cxn modelId="{2D7A6789-430D-4339-9E9A-3470556F3DC4}" srcId="{58C9D7CD-D20A-4B22-87E2-600C03938D22}" destId="{371810D0-6329-4646-BB9B-42ED063C43E1}" srcOrd="2" destOrd="0" parTransId="{1112C766-5394-41C3-807A-9FDDA8935262}" sibTransId="{FA0249D6-F8AC-4382-B0DB-99B05C579458}"/>
    <dgm:cxn modelId="{64973AC3-E4D6-4AD3-9835-63FC876A16C6}" type="presOf" srcId="{B3187780-6979-4DA1-9D2E-DF38A91BC715}" destId="{B557A188-39AF-4186-8B3E-87ACE8DBFA6A}" srcOrd="0" destOrd="0" presId="urn:microsoft.com/office/officeart/2005/8/layout/hChevron3"/>
    <dgm:cxn modelId="{31149BCE-5D12-49DE-B36B-BB27DB0F9C39}" type="presOf" srcId="{60CB8C17-41ED-44BC-AEAC-D06616680302}" destId="{0A2B19DB-4847-46F6-9A60-E43BD13234A9}" srcOrd="0" destOrd="0" presId="urn:microsoft.com/office/officeart/2005/8/layout/hChevron3"/>
    <dgm:cxn modelId="{36DA0AD8-E5D6-4A27-B8D2-FDC59C489645}" type="presOf" srcId="{51F93952-C44B-46BB-ADEA-371D08A2C705}" destId="{61E6006C-4EA1-4E49-8CD5-41A05777BE36}" srcOrd="0" destOrd="0" presId="urn:microsoft.com/office/officeart/2005/8/layout/hChevron3"/>
    <dgm:cxn modelId="{12BF02DF-0406-41AC-903D-653400A6B4A7}" srcId="{58C9D7CD-D20A-4B22-87E2-600C03938D22}" destId="{D93257A5-E46C-440F-9B3B-BB5C5E7557DF}" srcOrd="3" destOrd="0" parTransId="{7AA960FF-ABB6-4C5E-84D7-1A1C4B35106D}" sibTransId="{2F77A4F4-AFAF-4C8E-B880-CD75A9718BFC}"/>
    <dgm:cxn modelId="{4197ACED-10FA-4FF6-ACD7-873A339066F1}" type="presOf" srcId="{934C9B26-36FA-4381-905D-F3CABF0EC7B9}" destId="{83C23643-9B3A-4B20-BD23-D1484AC5D37C}" srcOrd="0" destOrd="0" presId="urn:microsoft.com/office/officeart/2005/8/layout/hChevron3"/>
    <dgm:cxn modelId="{7ED378F4-480B-4AEC-8532-D8146FB06F4E}" type="presOf" srcId="{58C9D7CD-D20A-4B22-87E2-600C03938D22}" destId="{19CE310C-FCD9-4673-8325-E702B51359E7}" srcOrd="0" destOrd="0" presId="urn:microsoft.com/office/officeart/2005/8/layout/hChevron3"/>
    <dgm:cxn modelId="{2B0BEDFB-BC91-46D7-B5D1-36C0562B2947}" type="presOf" srcId="{D93257A5-E46C-440F-9B3B-BB5C5E7557DF}" destId="{74AC718C-068A-40B2-BA34-2E3214B5DE1B}" srcOrd="0" destOrd="0" presId="urn:microsoft.com/office/officeart/2005/8/layout/hChevron3"/>
    <dgm:cxn modelId="{619A9546-AE2F-4D7F-87B9-E996CA906A8A}" type="presParOf" srcId="{19CE310C-FCD9-4673-8325-E702B51359E7}" destId="{0A2B19DB-4847-46F6-9A60-E43BD13234A9}" srcOrd="0" destOrd="0" presId="urn:microsoft.com/office/officeart/2005/8/layout/hChevron3"/>
    <dgm:cxn modelId="{E247AD90-F43F-4C0C-A3EE-DE77B5AA5B84}" type="presParOf" srcId="{19CE310C-FCD9-4673-8325-E702B51359E7}" destId="{32A30432-59EF-4547-8CF6-EF094A7AD2BD}" srcOrd="1" destOrd="0" presId="urn:microsoft.com/office/officeart/2005/8/layout/hChevron3"/>
    <dgm:cxn modelId="{654CE51A-65E8-4DA1-A8FE-DFECB862532B}" type="presParOf" srcId="{19CE310C-FCD9-4673-8325-E702B51359E7}" destId="{B557A188-39AF-4186-8B3E-87ACE8DBFA6A}" srcOrd="2" destOrd="0" presId="urn:microsoft.com/office/officeart/2005/8/layout/hChevron3"/>
    <dgm:cxn modelId="{B26140C0-B772-4E2C-ABDD-A342C9610296}" type="presParOf" srcId="{19CE310C-FCD9-4673-8325-E702B51359E7}" destId="{3E9C6B25-56E0-4380-97CB-3BB1A47496BA}" srcOrd="3" destOrd="0" presId="urn:microsoft.com/office/officeart/2005/8/layout/hChevron3"/>
    <dgm:cxn modelId="{F83F875B-7D52-4AE8-B39E-2E0A273E2685}" type="presParOf" srcId="{19CE310C-FCD9-4673-8325-E702B51359E7}" destId="{EB112EC6-ADED-4B1B-82E4-5F2F7386B439}" srcOrd="4" destOrd="0" presId="urn:microsoft.com/office/officeart/2005/8/layout/hChevron3"/>
    <dgm:cxn modelId="{A54D7DE5-3225-4253-9EEC-36B33D096DBB}" type="presParOf" srcId="{19CE310C-FCD9-4673-8325-E702B51359E7}" destId="{72803A40-AAF2-43B2-A79D-48174F12FA9F}" srcOrd="5" destOrd="0" presId="urn:microsoft.com/office/officeart/2005/8/layout/hChevron3"/>
    <dgm:cxn modelId="{BB0D6224-04E4-4DAA-B0D0-F97C652884D3}" type="presParOf" srcId="{19CE310C-FCD9-4673-8325-E702B51359E7}" destId="{74AC718C-068A-40B2-BA34-2E3214B5DE1B}" srcOrd="6" destOrd="0" presId="urn:microsoft.com/office/officeart/2005/8/layout/hChevron3"/>
    <dgm:cxn modelId="{52704BA0-9A95-4C19-976F-AA3CA4120590}" type="presParOf" srcId="{19CE310C-FCD9-4673-8325-E702B51359E7}" destId="{E3A68960-48A8-4C1B-857C-C2C46424AA55}" srcOrd="7" destOrd="0" presId="urn:microsoft.com/office/officeart/2005/8/layout/hChevron3"/>
    <dgm:cxn modelId="{AEFBA8CE-C369-46AE-A56A-C1E4E11640F2}" type="presParOf" srcId="{19CE310C-FCD9-4673-8325-E702B51359E7}" destId="{61E6006C-4EA1-4E49-8CD5-41A05777BE36}" srcOrd="8" destOrd="0" presId="urn:microsoft.com/office/officeart/2005/8/layout/hChevron3"/>
    <dgm:cxn modelId="{6ECEB569-63C3-46DE-86C2-520C5FD418D8}" type="presParOf" srcId="{19CE310C-FCD9-4673-8325-E702B51359E7}" destId="{E9895DDC-2D23-49E1-AF69-16DB6497BB68}" srcOrd="9" destOrd="0" presId="urn:microsoft.com/office/officeart/2005/8/layout/hChevron3"/>
    <dgm:cxn modelId="{A1F94FE5-FBDB-46F5-9F5A-8C280BD3709B}" type="presParOf" srcId="{19CE310C-FCD9-4673-8325-E702B51359E7}" destId="{83C23643-9B3A-4B20-BD23-D1484AC5D37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</a:t>
          </a:r>
          <a:r>
            <a:rPr lang="fr-FR" sz="2000" b="1" u="sng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methods</a:t>
          </a:r>
          <a:endParaRPr lang="fr-FR" sz="2000" b="1" u="sng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fundamentals</a:t>
          </a:r>
          <a:endParaRPr lang="fr-FR" sz="1900" kern="1200" dirty="0"/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roles</a:t>
          </a:r>
          <a:endParaRPr lang="fr-FR" sz="1900" kern="1200" dirty="0"/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events</a:t>
          </a:r>
          <a:endParaRPr lang="fr-FR" sz="1900" kern="1200" dirty="0"/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Agile </a:t>
          </a:r>
          <a:r>
            <a:rPr lang="fr-FR" sz="1900" kern="1200" dirty="0" err="1"/>
            <a:t>methods</a:t>
          </a:r>
          <a:endParaRPr lang="fr-FR" sz="1900" kern="1200" dirty="0"/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fundamentals</a:t>
          </a:r>
          <a:endParaRPr lang="fr-FR" sz="1900" kern="1200" dirty="0"/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roles</a:t>
          </a:r>
          <a:endParaRPr lang="fr-FR" sz="1900" kern="1200" dirty="0"/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events</a:t>
          </a:r>
          <a:endParaRPr lang="fr-FR" sz="1900" kern="1200" dirty="0"/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1FB81-0EBE-43DD-9AF0-C32FE977C706}">
      <dsp:nvSpPr>
        <dsp:cNvPr id="0" name=""/>
        <dsp:cNvSpPr/>
      </dsp:nvSpPr>
      <dsp:spPr>
        <a:xfrm>
          <a:off x="788669" y="0"/>
          <a:ext cx="8938260" cy="318695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ED56DC-36E9-40F0-B8A1-60DB23E85C1A}">
      <dsp:nvSpPr>
        <dsp:cNvPr id="0" name=""/>
        <dsp:cNvSpPr/>
      </dsp:nvSpPr>
      <dsp:spPr>
        <a:xfrm>
          <a:off x="9627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Requirements</a:t>
          </a:r>
          <a:endParaRPr lang="fr-FR" sz="1500" kern="1200" dirty="0"/>
        </a:p>
      </dsp:txBody>
      <dsp:txXfrm>
        <a:off x="71857" y="1018315"/>
        <a:ext cx="1260590" cy="1150320"/>
      </dsp:txXfrm>
    </dsp:sp>
    <dsp:sp modelId="{BEEC4E34-A59F-450A-8377-B11374175B5E}">
      <dsp:nvSpPr>
        <dsp:cNvPr id="0" name=""/>
        <dsp:cNvSpPr/>
      </dsp:nvSpPr>
      <dsp:spPr>
        <a:xfrm>
          <a:off x="1528176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184375"/>
                <a:satOff val="2093"/>
                <a:lumOff val="18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84375"/>
                <a:satOff val="2093"/>
                <a:lumOff val="18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84375"/>
                <a:satOff val="2093"/>
                <a:lumOff val="18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Analysis</a:t>
          </a:r>
          <a:endParaRPr lang="fr-FR" sz="1500" kern="1200" dirty="0"/>
        </a:p>
      </dsp:txBody>
      <dsp:txXfrm>
        <a:off x="1590406" y="1018315"/>
        <a:ext cx="1260590" cy="1150320"/>
      </dsp:txXfrm>
    </dsp:sp>
    <dsp:sp modelId="{5EB7E39F-0295-476C-90DA-E62DDB3BFCF6}">
      <dsp:nvSpPr>
        <dsp:cNvPr id="0" name=""/>
        <dsp:cNvSpPr/>
      </dsp:nvSpPr>
      <dsp:spPr>
        <a:xfrm>
          <a:off x="3046725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368749"/>
                <a:satOff val="4187"/>
                <a:lumOff val="37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8749"/>
                <a:satOff val="4187"/>
                <a:lumOff val="37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8749"/>
                <a:satOff val="4187"/>
                <a:lumOff val="37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Design</a:t>
          </a:r>
        </a:p>
      </dsp:txBody>
      <dsp:txXfrm>
        <a:off x="3108955" y="1018315"/>
        <a:ext cx="1260590" cy="1150320"/>
      </dsp:txXfrm>
    </dsp:sp>
    <dsp:sp modelId="{6A29133A-4299-4A27-9B3E-C8FD90D71D9E}">
      <dsp:nvSpPr>
        <dsp:cNvPr id="0" name=""/>
        <dsp:cNvSpPr/>
      </dsp:nvSpPr>
      <dsp:spPr>
        <a:xfrm>
          <a:off x="4565274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553124"/>
                <a:satOff val="6280"/>
                <a:lumOff val="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53124"/>
                <a:satOff val="6280"/>
                <a:lumOff val="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53124"/>
                <a:satOff val="6280"/>
                <a:lumOff val="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Realization</a:t>
          </a:r>
          <a:endParaRPr lang="fr-FR" sz="1500" kern="1200" dirty="0"/>
        </a:p>
      </dsp:txBody>
      <dsp:txXfrm>
        <a:off x="4627504" y="1018315"/>
        <a:ext cx="1260590" cy="1150320"/>
      </dsp:txXfrm>
    </dsp:sp>
    <dsp:sp modelId="{C3E51A72-1696-43B1-8078-2F839407F600}">
      <dsp:nvSpPr>
        <dsp:cNvPr id="0" name=""/>
        <dsp:cNvSpPr/>
      </dsp:nvSpPr>
      <dsp:spPr>
        <a:xfrm>
          <a:off x="6083823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737499"/>
                <a:satOff val="8374"/>
                <a:lumOff val="75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37499"/>
                <a:satOff val="8374"/>
                <a:lumOff val="75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37499"/>
                <a:satOff val="8374"/>
                <a:lumOff val="75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Tests</a:t>
          </a:r>
        </a:p>
      </dsp:txBody>
      <dsp:txXfrm>
        <a:off x="6146053" y="1018315"/>
        <a:ext cx="1260590" cy="1150320"/>
      </dsp:txXfrm>
    </dsp:sp>
    <dsp:sp modelId="{38FF97FE-50F9-4378-925A-FA5CBFFD1EDA}">
      <dsp:nvSpPr>
        <dsp:cNvPr id="0" name=""/>
        <dsp:cNvSpPr/>
      </dsp:nvSpPr>
      <dsp:spPr>
        <a:xfrm>
          <a:off x="7602373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921873"/>
                <a:satOff val="10467"/>
                <a:lumOff val="94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21873"/>
                <a:satOff val="10467"/>
                <a:lumOff val="94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21873"/>
                <a:satOff val="10467"/>
                <a:lumOff val="94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Validation</a:t>
          </a:r>
          <a:endParaRPr lang="fr-FR" sz="1500" kern="1200" dirty="0"/>
        </a:p>
      </dsp:txBody>
      <dsp:txXfrm>
        <a:off x="7664603" y="1018315"/>
        <a:ext cx="1260590" cy="1150320"/>
      </dsp:txXfrm>
    </dsp:sp>
    <dsp:sp modelId="{D39CEA36-3609-4596-9FE0-6292F3000253}">
      <dsp:nvSpPr>
        <dsp:cNvPr id="0" name=""/>
        <dsp:cNvSpPr/>
      </dsp:nvSpPr>
      <dsp:spPr>
        <a:xfrm>
          <a:off x="9120922" y="956085"/>
          <a:ext cx="1385050" cy="1274780"/>
        </a:xfrm>
        <a:prstGeom prst="roundRect">
          <a:avLst/>
        </a:prstGeom>
        <a:gradFill rotWithShape="0">
          <a:gsLst>
            <a:gs pos="0">
              <a:schemeClr val="accent5">
                <a:hueOff val="1106248"/>
                <a:satOff val="12561"/>
                <a:lumOff val="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06248"/>
                <a:satOff val="12561"/>
                <a:lumOff val="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06248"/>
                <a:satOff val="12561"/>
                <a:lumOff val="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Deployment</a:t>
          </a:r>
          <a:endParaRPr lang="fr-FR" sz="1500" kern="1200" dirty="0"/>
        </a:p>
      </dsp:txBody>
      <dsp:txXfrm>
        <a:off x="9183152" y="1018315"/>
        <a:ext cx="1260590" cy="1150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Agile </a:t>
          </a:r>
          <a:r>
            <a:rPr lang="fr-FR" sz="1900" kern="1200" dirty="0" err="1"/>
            <a:t>methods</a:t>
          </a:r>
          <a:endParaRPr lang="fr-FR" sz="1900" kern="1200" dirty="0"/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sz="1900" b="1" u="sng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fundamentals</a:t>
          </a:r>
          <a:endParaRPr lang="fr-FR" sz="1900" b="1" u="sng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roles</a:t>
          </a:r>
          <a:endParaRPr lang="fr-FR" sz="1900" kern="1200" dirty="0"/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events</a:t>
          </a:r>
          <a:endParaRPr lang="fr-FR" sz="1900" kern="1200" dirty="0"/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D97B0-8726-41C4-AC93-FF4B1D506173}">
      <dsp:nvSpPr>
        <dsp:cNvPr id="0" name=""/>
        <dsp:cNvSpPr/>
      </dsp:nvSpPr>
      <dsp:spPr>
        <a:xfrm>
          <a:off x="1099" y="0"/>
          <a:ext cx="2858479" cy="43924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 err="1"/>
            <a:t>Roles</a:t>
          </a:r>
          <a:endParaRPr lang="fr-FR" sz="5200" kern="1200" dirty="0"/>
        </a:p>
      </dsp:txBody>
      <dsp:txXfrm>
        <a:off x="1099" y="0"/>
        <a:ext cx="2858479" cy="1317746"/>
      </dsp:txXfrm>
    </dsp:sp>
    <dsp:sp modelId="{D14626DB-B6BA-4ED6-9FB3-9FD32E3F007F}">
      <dsp:nvSpPr>
        <dsp:cNvPr id="0" name=""/>
        <dsp:cNvSpPr/>
      </dsp:nvSpPr>
      <dsp:spPr>
        <a:xfrm>
          <a:off x="286947" y="1318121"/>
          <a:ext cx="2286783" cy="8629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Product </a:t>
          </a:r>
          <a:r>
            <a:rPr lang="fr-FR" sz="1500" kern="1200" dirty="0" err="1"/>
            <a:t>Owner</a:t>
          </a:r>
          <a:endParaRPr lang="fr-FR" sz="1500" kern="1200" dirty="0"/>
        </a:p>
      </dsp:txBody>
      <dsp:txXfrm>
        <a:off x="312222" y="1343396"/>
        <a:ext cx="2236233" cy="812398"/>
      </dsp:txXfrm>
    </dsp:sp>
    <dsp:sp modelId="{FCC19613-4771-4B9D-B3BD-C397A4861103}">
      <dsp:nvSpPr>
        <dsp:cNvPr id="0" name=""/>
        <dsp:cNvSpPr/>
      </dsp:nvSpPr>
      <dsp:spPr>
        <a:xfrm>
          <a:off x="286947" y="2313830"/>
          <a:ext cx="2286783" cy="862948"/>
        </a:xfrm>
        <a:prstGeom prst="roundRect">
          <a:avLst>
            <a:gd name="adj" fmla="val 10000"/>
          </a:avLst>
        </a:prstGeom>
        <a:solidFill>
          <a:schemeClr val="accent5">
            <a:hueOff val="92187"/>
            <a:satOff val="1047"/>
            <a:lumOff val="9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Scrum</a:t>
          </a:r>
          <a:r>
            <a:rPr lang="fr-FR" sz="1500" kern="1200" dirty="0"/>
            <a:t> Master</a:t>
          </a:r>
        </a:p>
      </dsp:txBody>
      <dsp:txXfrm>
        <a:off x="312222" y="2339105"/>
        <a:ext cx="2236233" cy="812398"/>
      </dsp:txXfrm>
    </dsp:sp>
    <dsp:sp modelId="{25375F79-B77A-4C79-96FA-1D5A460C247A}">
      <dsp:nvSpPr>
        <dsp:cNvPr id="0" name=""/>
        <dsp:cNvSpPr/>
      </dsp:nvSpPr>
      <dsp:spPr>
        <a:xfrm>
          <a:off x="286947" y="3309540"/>
          <a:ext cx="2286783" cy="862948"/>
        </a:xfrm>
        <a:prstGeom prst="roundRect">
          <a:avLst>
            <a:gd name="adj" fmla="val 10000"/>
          </a:avLst>
        </a:prstGeom>
        <a:solidFill>
          <a:schemeClr val="accent5">
            <a:hueOff val="184375"/>
            <a:satOff val="2093"/>
            <a:lumOff val="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Dev team</a:t>
          </a:r>
        </a:p>
      </dsp:txBody>
      <dsp:txXfrm>
        <a:off x="312222" y="3334815"/>
        <a:ext cx="2236233" cy="812398"/>
      </dsp:txXfrm>
    </dsp:sp>
    <dsp:sp modelId="{61AF6451-80C6-4915-B5AE-81333DAE98BD}">
      <dsp:nvSpPr>
        <dsp:cNvPr id="0" name=""/>
        <dsp:cNvSpPr/>
      </dsp:nvSpPr>
      <dsp:spPr>
        <a:xfrm>
          <a:off x="3076908" y="0"/>
          <a:ext cx="2858479" cy="43924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/>
            <a:t>Artefacts</a:t>
          </a:r>
        </a:p>
      </dsp:txBody>
      <dsp:txXfrm>
        <a:off x="3076908" y="0"/>
        <a:ext cx="2858479" cy="1317746"/>
      </dsp:txXfrm>
    </dsp:sp>
    <dsp:sp modelId="{3BB985FE-2778-4EB0-8B67-A7F3B626812C}">
      <dsp:nvSpPr>
        <dsp:cNvPr id="0" name=""/>
        <dsp:cNvSpPr/>
      </dsp:nvSpPr>
      <dsp:spPr>
        <a:xfrm>
          <a:off x="3359812" y="1317853"/>
          <a:ext cx="2286783" cy="639891"/>
        </a:xfrm>
        <a:prstGeom prst="roundRect">
          <a:avLst>
            <a:gd name="adj" fmla="val 10000"/>
          </a:avLst>
        </a:prstGeom>
        <a:solidFill>
          <a:schemeClr val="accent5">
            <a:hueOff val="276562"/>
            <a:satOff val="3140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Product </a:t>
          </a:r>
          <a:r>
            <a:rPr lang="fr-FR" sz="1500" kern="1200" dirty="0" err="1"/>
            <a:t>Backlog</a:t>
          </a:r>
          <a:endParaRPr lang="fr-FR" sz="1500" kern="1200" dirty="0"/>
        </a:p>
      </dsp:txBody>
      <dsp:txXfrm>
        <a:off x="3378554" y="1336595"/>
        <a:ext cx="2249299" cy="602407"/>
      </dsp:txXfrm>
    </dsp:sp>
    <dsp:sp modelId="{F978E2A0-6D8B-4E92-A45A-E2696D8B0EA3}">
      <dsp:nvSpPr>
        <dsp:cNvPr id="0" name=""/>
        <dsp:cNvSpPr/>
      </dsp:nvSpPr>
      <dsp:spPr>
        <a:xfrm>
          <a:off x="3359812" y="2056190"/>
          <a:ext cx="2286783" cy="639891"/>
        </a:xfrm>
        <a:prstGeom prst="roundRect">
          <a:avLst>
            <a:gd name="adj" fmla="val 10000"/>
          </a:avLst>
        </a:prstGeom>
        <a:solidFill>
          <a:schemeClr val="accent5">
            <a:hueOff val="368749"/>
            <a:satOff val="4187"/>
            <a:lumOff val="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Sprint </a:t>
          </a:r>
          <a:r>
            <a:rPr lang="fr-FR" sz="1500" kern="1200" dirty="0" err="1"/>
            <a:t>Backlog</a:t>
          </a:r>
          <a:endParaRPr lang="fr-FR" sz="1500" kern="1200" dirty="0"/>
        </a:p>
      </dsp:txBody>
      <dsp:txXfrm>
        <a:off x="3378554" y="2074932"/>
        <a:ext cx="2249299" cy="602407"/>
      </dsp:txXfrm>
    </dsp:sp>
    <dsp:sp modelId="{77A8C5E5-A275-4B36-9C24-BB70D9089AC2}">
      <dsp:nvSpPr>
        <dsp:cNvPr id="0" name=""/>
        <dsp:cNvSpPr/>
      </dsp:nvSpPr>
      <dsp:spPr>
        <a:xfrm>
          <a:off x="3359812" y="2794527"/>
          <a:ext cx="2286783" cy="639891"/>
        </a:xfrm>
        <a:prstGeom prst="roundRect">
          <a:avLst>
            <a:gd name="adj" fmla="val 10000"/>
          </a:avLst>
        </a:prstGeom>
        <a:solidFill>
          <a:schemeClr val="accent5">
            <a:hueOff val="460937"/>
            <a:satOff val="5234"/>
            <a:lumOff val="47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Product </a:t>
          </a:r>
          <a:r>
            <a:rPr lang="fr-FR" sz="1500" kern="1200" dirty="0" err="1"/>
            <a:t>Increment</a:t>
          </a:r>
          <a:endParaRPr lang="fr-FR" sz="1500" kern="1200" dirty="0"/>
        </a:p>
      </dsp:txBody>
      <dsp:txXfrm>
        <a:off x="3378554" y="2813269"/>
        <a:ext cx="2249299" cy="602407"/>
      </dsp:txXfrm>
    </dsp:sp>
    <dsp:sp modelId="{404C3F76-584C-4E1D-8946-08D8818C7AF0}">
      <dsp:nvSpPr>
        <dsp:cNvPr id="0" name=""/>
        <dsp:cNvSpPr/>
      </dsp:nvSpPr>
      <dsp:spPr>
        <a:xfrm>
          <a:off x="3359812" y="3532864"/>
          <a:ext cx="2286783" cy="639891"/>
        </a:xfrm>
        <a:prstGeom prst="roundRect">
          <a:avLst>
            <a:gd name="adj" fmla="val 10000"/>
          </a:avLst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Definition</a:t>
          </a:r>
          <a:r>
            <a:rPr lang="fr-FR" sz="1500" kern="1200" dirty="0"/>
            <a:t> of </a:t>
          </a:r>
          <a:r>
            <a:rPr lang="fr-FR" sz="1500" kern="1200" dirty="0" err="1"/>
            <a:t>Done</a:t>
          </a:r>
          <a:endParaRPr lang="fr-FR" sz="1500" kern="1200" dirty="0"/>
        </a:p>
      </dsp:txBody>
      <dsp:txXfrm>
        <a:off x="3378554" y="3551606"/>
        <a:ext cx="2249299" cy="602407"/>
      </dsp:txXfrm>
    </dsp:sp>
    <dsp:sp modelId="{B55DBA91-084A-45C8-A969-EB7A29C3E5A0}">
      <dsp:nvSpPr>
        <dsp:cNvPr id="0" name=""/>
        <dsp:cNvSpPr/>
      </dsp:nvSpPr>
      <dsp:spPr>
        <a:xfrm>
          <a:off x="6146829" y="0"/>
          <a:ext cx="2858479" cy="43924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/>
            <a:t>Events</a:t>
          </a:r>
        </a:p>
      </dsp:txBody>
      <dsp:txXfrm>
        <a:off x="6146829" y="0"/>
        <a:ext cx="2858479" cy="1317746"/>
      </dsp:txXfrm>
    </dsp:sp>
    <dsp:sp modelId="{1A628659-03C5-4E2E-9FEA-239AAD63843D}">
      <dsp:nvSpPr>
        <dsp:cNvPr id="0" name=""/>
        <dsp:cNvSpPr/>
      </dsp:nvSpPr>
      <dsp:spPr>
        <a:xfrm>
          <a:off x="6432677" y="1317960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645311"/>
            <a:satOff val="7327"/>
            <a:lumOff val="6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Release planning</a:t>
          </a:r>
        </a:p>
      </dsp:txBody>
      <dsp:txXfrm>
        <a:off x="6445029" y="1330312"/>
        <a:ext cx="2262079" cy="397011"/>
      </dsp:txXfrm>
    </dsp:sp>
    <dsp:sp modelId="{9D7869FB-1860-4000-9B5B-97559C2E228E}">
      <dsp:nvSpPr>
        <dsp:cNvPr id="0" name=""/>
        <dsp:cNvSpPr/>
      </dsp:nvSpPr>
      <dsp:spPr>
        <a:xfrm>
          <a:off x="6432677" y="1804555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737499"/>
            <a:satOff val="8374"/>
            <a:lumOff val="75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Sprint planning</a:t>
          </a:r>
        </a:p>
      </dsp:txBody>
      <dsp:txXfrm>
        <a:off x="6445029" y="1816907"/>
        <a:ext cx="2262079" cy="397011"/>
      </dsp:txXfrm>
    </dsp:sp>
    <dsp:sp modelId="{4291507F-774D-4C7D-A786-195071D359F3}">
      <dsp:nvSpPr>
        <dsp:cNvPr id="0" name=""/>
        <dsp:cNvSpPr/>
      </dsp:nvSpPr>
      <dsp:spPr>
        <a:xfrm>
          <a:off x="6432677" y="2291150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829686"/>
            <a:satOff val="9421"/>
            <a:lumOff val="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Daily Scrum</a:t>
          </a:r>
        </a:p>
      </dsp:txBody>
      <dsp:txXfrm>
        <a:off x="6445029" y="2303502"/>
        <a:ext cx="2262079" cy="397011"/>
      </dsp:txXfrm>
    </dsp:sp>
    <dsp:sp modelId="{2E87DF72-CEFC-4729-8ADE-D6D966735E7C}">
      <dsp:nvSpPr>
        <dsp:cNvPr id="0" name=""/>
        <dsp:cNvSpPr/>
      </dsp:nvSpPr>
      <dsp:spPr>
        <a:xfrm>
          <a:off x="6432677" y="2777744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921873"/>
            <a:satOff val="10467"/>
            <a:lumOff val="94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Sprint </a:t>
          </a:r>
          <a:r>
            <a:rPr lang="fr-FR" sz="1500" kern="1200" dirty="0" err="1"/>
            <a:t>review</a:t>
          </a:r>
          <a:endParaRPr lang="fr-FR" sz="1500" kern="1200" dirty="0"/>
        </a:p>
      </dsp:txBody>
      <dsp:txXfrm>
        <a:off x="6445029" y="2790096"/>
        <a:ext cx="2262079" cy="397011"/>
      </dsp:txXfrm>
    </dsp:sp>
    <dsp:sp modelId="{59799785-A686-4AEE-8222-EDB2FB140D71}">
      <dsp:nvSpPr>
        <dsp:cNvPr id="0" name=""/>
        <dsp:cNvSpPr/>
      </dsp:nvSpPr>
      <dsp:spPr>
        <a:xfrm>
          <a:off x="6432677" y="3264339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1014061"/>
            <a:satOff val="11514"/>
            <a:lumOff val="104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Sprint </a:t>
          </a:r>
          <a:r>
            <a:rPr lang="fr-FR" sz="1500" kern="1200" dirty="0" err="1"/>
            <a:t>Retrospective</a:t>
          </a:r>
          <a:endParaRPr lang="fr-FR" sz="1500" kern="1200" dirty="0"/>
        </a:p>
      </dsp:txBody>
      <dsp:txXfrm>
        <a:off x="6445029" y="3276691"/>
        <a:ext cx="2262079" cy="397011"/>
      </dsp:txXfrm>
    </dsp:sp>
    <dsp:sp modelId="{5EFCD300-7F36-433D-B00F-2F456260340F}">
      <dsp:nvSpPr>
        <dsp:cNvPr id="0" name=""/>
        <dsp:cNvSpPr/>
      </dsp:nvSpPr>
      <dsp:spPr>
        <a:xfrm>
          <a:off x="6432677" y="3750933"/>
          <a:ext cx="2286783" cy="421715"/>
        </a:xfrm>
        <a:prstGeom prst="roundRect">
          <a:avLst>
            <a:gd name="adj" fmla="val 10000"/>
          </a:avLst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Product </a:t>
          </a:r>
          <a:r>
            <a:rPr lang="fr-FR" sz="1500" kern="1200" dirty="0" err="1"/>
            <a:t>Backlog</a:t>
          </a:r>
          <a:r>
            <a:rPr lang="fr-FR" sz="1500" kern="1200" dirty="0"/>
            <a:t> Grooming</a:t>
          </a:r>
        </a:p>
      </dsp:txBody>
      <dsp:txXfrm>
        <a:off x="6445029" y="3763285"/>
        <a:ext cx="2262079" cy="3970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B6ADD-D9FB-44C1-9257-F40BBDD82C30}">
      <dsp:nvSpPr>
        <dsp:cNvPr id="0" name=""/>
        <dsp:cNvSpPr/>
      </dsp:nvSpPr>
      <dsp:spPr>
        <a:xfrm>
          <a:off x="0" y="18461"/>
          <a:ext cx="7776864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Transparency</a:t>
          </a:r>
          <a:endParaRPr lang="fr-FR" sz="4400" kern="1200" dirty="0"/>
        </a:p>
      </dsp:txBody>
      <dsp:txXfrm>
        <a:off x="51517" y="69978"/>
        <a:ext cx="7673830" cy="952306"/>
      </dsp:txXfrm>
    </dsp:sp>
    <dsp:sp modelId="{EEC7DDF6-80B1-4781-97EC-893AAD4C8239}">
      <dsp:nvSpPr>
        <dsp:cNvPr id="0" name=""/>
        <dsp:cNvSpPr/>
      </dsp:nvSpPr>
      <dsp:spPr>
        <a:xfrm>
          <a:off x="0" y="1200521"/>
          <a:ext cx="7776864" cy="1055340"/>
        </a:xfrm>
        <a:prstGeom prst="roundRect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Inspection</a:t>
          </a:r>
        </a:p>
      </dsp:txBody>
      <dsp:txXfrm>
        <a:off x="51517" y="1252038"/>
        <a:ext cx="7673830" cy="952306"/>
      </dsp:txXfrm>
    </dsp:sp>
    <dsp:sp modelId="{E7B76B51-DBD7-43BE-BA2C-0E1742C20C1F}">
      <dsp:nvSpPr>
        <dsp:cNvPr id="0" name=""/>
        <dsp:cNvSpPr/>
      </dsp:nvSpPr>
      <dsp:spPr>
        <a:xfrm>
          <a:off x="0" y="2382582"/>
          <a:ext cx="7776864" cy="1055340"/>
        </a:xfrm>
        <a:prstGeom prst="round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Adaptation</a:t>
          </a:r>
        </a:p>
      </dsp:txBody>
      <dsp:txXfrm>
        <a:off x="51517" y="2434099"/>
        <a:ext cx="7673830" cy="952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Agile </a:t>
          </a:r>
          <a:r>
            <a:rPr lang="fr-FR" sz="1900" kern="1200" dirty="0" err="1"/>
            <a:t>methods</a:t>
          </a:r>
          <a:endParaRPr lang="fr-FR" sz="1900" kern="1200" dirty="0"/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fundamentals</a:t>
          </a:r>
          <a:endParaRPr lang="fr-FR" sz="1900" kern="1200" dirty="0"/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sz="2000" b="1" u="sng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roles</a:t>
          </a:r>
          <a:endParaRPr lang="fr-FR" sz="2000" b="1" u="sng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events</a:t>
          </a:r>
          <a:endParaRPr lang="fr-FR" sz="1900" kern="1200" dirty="0"/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Agile </a:t>
          </a:r>
          <a:r>
            <a:rPr lang="fr-FR" sz="1900" kern="1200" dirty="0" err="1"/>
            <a:t>methods</a:t>
          </a:r>
          <a:endParaRPr lang="fr-FR" sz="1900" kern="1200" dirty="0"/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fundamentals</a:t>
          </a:r>
          <a:endParaRPr lang="fr-FR" sz="1900" kern="1200" dirty="0"/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roles</a:t>
          </a:r>
          <a:endParaRPr lang="fr-FR" sz="1900" kern="1200" dirty="0"/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</a:t>
          </a:r>
          <a:r>
            <a:rPr lang="fr-FR" sz="2000" b="1" u="sng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events</a:t>
          </a:r>
          <a:endParaRPr lang="fr-FR" sz="2000" b="1" u="sng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B4BE0-1B7D-400B-A6D9-65D06E09E270}">
      <dsp:nvSpPr>
        <dsp:cNvPr id="0" name=""/>
        <dsp:cNvSpPr/>
      </dsp:nvSpPr>
      <dsp:spPr>
        <a:xfrm>
          <a:off x="2759" y="540712"/>
          <a:ext cx="2012814" cy="88685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Sprint Planning</a:t>
          </a:r>
        </a:p>
      </dsp:txBody>
      <dsp:txXfrm>
        <a:off x="446188" y="540712"/>
        <a:ext cx="1125956" cy="886858"/>
      </dsp:txXfrm>
    </dsp:sp>
    <dsp:sp modelId="{FC6A90E3-C99C-4B27-9BED-365FB66A6AFA}">
      <dsp:nvSpPr>
        <dsp:cNvPr id="0" name=""/>
        <dsp:cNvSpPr/>
      </dsp:nvSpPr>
      <dsp:spPr>
        <a:xfrm>
          <a:off x="1793859" y="540712"/>
          <a:ext cx="1734895" cy="886858"/>
        </a:xfrm>
        <a:prstGeom prst="chevron">
          <a:avLst/>
        </a:prstGeom>
        <a:solidFill>
          <a:schemeClr val="accent5">
            <a:hueOff val="184375"/>
            <a:satOff val="2093"/>
            <a:lumOff val="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Daily Scrum</a:t>
          </a:r>
        </a:p>
      </dsp:txBody>
      <dsp:txXfrm>
        <a:off x="2237288" y="540712"/>
        <a:ext cx="848037" cy="886858"/>
      </dsp:txXfrm>
    </dsp:sp>
    <dsp:sp modelId="{612284C0-715F-44FD-B285-FDC06104B9ED}">
      <dsp:nvSpPr>
        <dsp:cNvPr id="0" name=""/>
        <dsp:cNvSpPr/>
      </dsp:nvSpPr>
      <dsp:spPr>
        <a:xfrm>
          <a:off x="3307040" y="540712"/>
          <a:ext cx="1012238" cy="886858"/>
        </a:xfrm>
        <a:prstGeom prst="chevron">
          <a:avLst/>
        </a:prstGeom>
        <a:solidFill>
          <a:schemeClr val="accent5">
            <a:hueOff val="368749"/>
            <a:satOff val="4187"/>
            <a:lumOff val="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 </a:t>
          </a:r>
        </a:p>
      </dsp:txBody>
      <dsp:txXfrm>
        <a:off x="3750469" y="540712"/>
        <a:ext cx="125380" cy="886858"/>
      </dsp:txXfrm>
    </dsp:sp>
    <dsp:sp modelId="{BFA49512-B92F-46E1-8F66-962AC567BF88}">
      <dsp:nvSpPr>
        <dsp:cNvPr id="0" name=""/>
        <dsp:cNvSpPr/>
      </dsp:nvSpPr>
      <dsp:spPr>
        <a:xfrm>
          <a:off x="4097563" y="540712"/>
          <a:ext cx="1671440" cy="886858"/>
        </a:xfrm>
        <a:prstGeom prst="chevron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Daily Scrum</a:t>
          </a:r>
        </a:p>
      </dsp:txBody>
      <dsp:txXfrm>
        <a:off x="4540992" y="540712"/>
        <a:ext cx="784582" cy="886858"/>
      </dsp:txXfrm>
    </dsp:sp>
    <dsp:sp modelId="{2A6189D9-08B0-417F-BE67-54DE9301FC23}">
      <dsp:nvSpPr>
        <dsp:cNvPr id="0" name=""/>
        <dsp:cNvSpPr/>
      </dsp:nvSpPr>
      <dsp:spPr>
        <a:xfrm>
          <a:off x="5547289" y="540712"/>
          <a:ext cx="834644" cy="886858"/>
        </a:xfrm>
        <a:prstGeom prst="chevron">
          <a:avLst/>
        </a:prstGeom>
        <a:solidFill>
          <a:schemeClr val="accent5">
            <a:hueOff val="737499"/>
            <a:satOff val="8374"/>
            <a:lumOff val="75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 </a:t>
          </a:r>
        </a:p>
      </dsp:txBody>
      <dsp:txXfrm>
        <a:off x="5547289" y="540712"/>
        <a:ext cx="834644" cy="886858"/>
      </dsp:txXfrm>
    </dsp:sp>
    <dsp:sp modelId="{11472892-5EB0-4202-8D8E-FDC8E38EB36D}">
      <dsp:nvSpPr>
        <dsp:cNvPr id="0" name=""/>
        <dsp:cNvSpPr/>
      </dsp:nvSpPr>
      <dsp:spPr>
        <a:xfrm>
          <a:off x="6160219" y="540712"/>
          <a:ext cx="1745005" cy="886858"/>
        </a:xfrm>
        <a:prstGeom prst="chevron">
          <a:avLst/>
        </a:prstGeom>
        <a:solidFill>
          <a:schemeClr val="accent5">
            <a:hueOff val="921873"/>
            <a:satOff val="10467"/>
            <a:lumOff val="94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Sprint </a:t>
          </a:r>
          <a:r>
            <a:rPr lang="fr-FR" sz="1600" kern="1200" dirty="0" err="1"/>
            <a:t>Review</a:t>
          </a:r>
          <a:endParaRPr lang="fr-FR" sz="1600" kern="1200" dirty="0"/>
        </a:p>
      </dsp:txBody>
      <dsp:txXfrm>
        <a:off x="6603648" y="540712"/>
        <a:ext cx="858147" cy="886858"/>
      </dsp:txXfrm>
    </dsp:sp>
    <dsp:sp modelId="{D3A62A29-6D87-4A0C-8F79-99ED980D4B73}">
      <dsp:nvSpPr>
        <dsp:cNvPr id="0" name=""/>
        <dsp:cNvSpPr/>
      </dsp:nvSpPr>
      <dsp:spPr>
        <a:xfrm>
          <a:off x="7683510" y="540712"/>
          <a:ext cx="2217146" cy="886858"/>
        </a:xfrm>
        <a:prstGeom prst="chevron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Sprint </a:t>
          </a:r>
          <a:r>
            <a:rPr lang="fr-FR" sz="1600" kern="1200" dirty="0" err="1"/>
            <a:t>Retrospective</a:t>
          </a:r>
          <a:endParaRPr lang="fr-FR" sz="1600" kern="1200" dirty="0"/>
        </a:p>
      </dsp:txBody>
      <dsp:txXfrm>
        <a:off x="8126939" y="540712"/>
        <a:ext cx="1330288" cy="886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19DB-4847-46F6-9A60-E43BD13234A9}">
      <dsp:nvSpPr>
        <dsp:cNvPr id="0" name=""/>
        <dsp:cNvSpPr/>
      </dsp:nvSpPr>
      <dsp:spPr>
        <a:xfrm>
          <a:off x="1330" y="0"/>
          <a:ext cx="2179058" cy="689548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Agile </a:t>
          </a:r>
          <a:r>
            <a:rPr lang="fr-FR" sz="1900" kern="1200" dirty="0" err="1"/>
            <a:t>methods</a:t>
          </a:r>
          <a:endParaRPr lang="fr-FR" sz="1900" kern="1200" dirty="0"/>
        </a:p>
      </dsp:txBody>
      <dsp:txXfrm>
        <a:off x="1330" y="0"/>
        <a:ext cx="2006671" cy="689548"/>
      </dsp:txXfrm>
    </dsp:sp>
    <dsp:sp modelId="{B557A188-39AF-4186-8B3E-87ACE8DBFA6A}">
      <dsp:nvSpPr>
        <dsp:cNvPr id="0" name=""/>
        <dsp:cNvSpPr/>
      </dsp:nvSpPr>
      <dsp:spPr>
        <a:xfrm>
          <a:off x="1744577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fundamentals</a:t>
          </a:r>
          <a:endParaRPr lang="fr-FR" sz="1900" kern="1200" dirty="0"/>
        </a:p>
      </dsp:txBody>
      <dsp:txXfrm>
        <a:off x="2089351" y="0"/>
        <a:ext cx="1489510" cy="689548"/>
      </dsp:txXfrm>
    </dsp:sp>
    <dsp:sp modelId="{EB112EC6-ADED-4B1B-82E4-5F2F7386B439}">
      <dsp:nvSpPr>
        <dsp:cNvPr id="0" name=""/>
        <dsp:cNvSpPr/>
      </dsp:nvSpPr>
      <dsp:spPr>
        <a:xfrm>
          <a:off x="3487823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roles</a:t>
          </a:r>
          <a:endParaRPr lang="fr-FR" sz="1900" kern="1200" dirty="0"/>
        </a:p>
      </dsp:txBody>
      <dsp:txXfrm>
        <a:off x="3832597" y="0"/>
        <a:ext cx="1489510" cy="689548"/>
      </dsp:txXfrm>
    </dsp:sp>
    <dsp:sp modelId="{74AC718C-068A-40B2-BA34-2E3214B5DE1B}">
      <dsp:nvSpPr>
        <dsp:cNvPr id="0" name=""/>
        <dsp:cNvSpPr/>
      </dsp:nvSpPr>
      <dsp:spPr>
        <a:xfrm>
          <a:off x="5231070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Scrum </a:t>
          </a:r>
          <a:r>
            <a:rPr lang="fr-FR" sz="1900" kern="1200" dirty="0" err="1"/>
            <a:t>events</a:t>
          </a:r>
          <a:endParaRPr lang="fr-FR" sz="1900" kern="1200" dirty="0"/>
        </a:p>
      </dsp:txBody>
      <dsp:txXfrm>
        <a:off x="5575844" y="0"/>
        <a:ext cx="1489510" cy="689548"/>
      </dsp:txXfrm>
    </dsp:sp>
    <dsp:sp modelId="{61E6006C-4EA1-4E49-8CD5-41A05777BE36}">
      <dsp:nvSpPr>
        <dsp:cNvPr id="0" name=""/>
        <dsp:cNvSpPr/>
      </dsp:nvSpPr>
      <dsp:spPr>
        <a:xfrm>
          <a:off x="6974317" y="0"/>
          <a:ext cx="2179058" cy="68954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u="sng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Scrum artefacts</a:t>
          </a:r>
        </a:p>
      </dsp:txBody>
      <dsp:txXfrm>
        <a:off x="7319091" y="0"/>
        <a:ext cx="1489510" cy="689548"/>
      </dsp:txXfrm>
    </dsp:sp>
    <dsp:sp modelId="{83C23643-9B3A-4B20-BD23-D1484AC5D37C}">
      <dsp:nvSpPr>
        <dsp:cNvPr id="0" name=""/>
        <dsp:cNvSpPr/>
      </dsp:nvSpPr>
      <dsp:spPr>
        <a:xfrm>
          <a:off x="8717564" y="0"/>
          <a:ext cx="2179058" cy="689548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62338" y="0"/>
        <a:ext cx="1489510" cy="689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C243E-AF0A-4BEC-AA00-014C951139AC}" type="datetimeFigureOut">
              <a:rPr lang="fr-FR" smtClean="0"/>
              <a:t>15/12/2017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99E9F-D2E4-4149-A03F-EBE94E0F2E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61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Predictable</a:t>
            </a:r>
            <a:endParaRPr lang="fr-FR" dirty="0"/>
          </a:p>
          <a:p>
            <a:r>
              <a:rPr lang="fr-FR" dirty="0" err="1"/>
              <a:t>Complicated</a:t>
            </a:r>
            <a:endParaRPr lang="fr-FR" dirty="0"/>
          </a:p>
          <a:p>
            <a:r>
              <a:rPr lang="fr-FR" dirty="0" err="1"/>
              <a:t>Complex</a:t>
            </a:r>
            <a:endParaRPr lang="fr-FR" dirty="0"/>
          </a:p>
          <a:p>
            <a:r>
              <a:rPr lang="fr-FR" dirty="0"/>
              <a:t>Chaos</a:t>
            </a:r>
          </a:p>
          <a:p>
            <a:r>
              <a:rPr lang="fr-FR" dirty="0" err="1"/>
              <a:t>Anarchy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11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50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? </a:t>
            </a:r>
            <a:r>
              <a:rPr lang="fr-FR" dirty="0" err="1"/>
              <a:t>Why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Acceptance </a:t>
            </a:r>
            <a:r>
              <a:rPr lang="fr-FR" dirty="0" err="1"/>
              <a:t>criteria</a:t>
            </a:r>
            <a:r>
              <a:rPr lang="fr-FR" dirty="0"/>
              <a:t> vs.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445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r>
              <a:rPr lang="fr-FR" dirty="0"/>
              <a:t> &gt;&gt; </a:t>
            </a:r>
            <a:r>
              <a:rPr lang="fr-FR" dirty="0" err="1"/>
              <a:t>refactoring</a:t>
            </a:r>
            <a:endParaRPr lang="fr-FR" dirty="0"/>
          </a:p>
          <a:p>
            <a:r>
              <a:rPr lang="fr-FR" dirty="0"/>
              <a:t>Importance of </a:t>
            </a:r>
            <a:r>
              <a:rPr lang="fr-FR" dirty="0" err="1"/>
              <a:t>testing</a:t>
            </a:r>
            <a:r>
              <a:rPr lang="fr-FR" dirty="0"/>
              <a:t> &gt;&gt;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/>
              <a:t>TDD &amp;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integration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3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83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09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=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refinment</a:t>
            </a:r>
            <a:r>
              <a:rPr lang="fr-FR" dirty="0"/>
              <a:t> meeting = </a:t>
            </a:r>
            <a:r>
              <a:rPr lang="fr-FR" dirty="0" err="1"/>
              <a:t>backlog</a:t>
            </a:r>
            <a:r>
              <a:rPr lang="fr-FR" dirty="0"/>
              <a:t> estimation = story time</a:t>
            </a:r>
          </a:p>
          <a:p>
            <a:endParaRPr lang="fr-FR" dirty="0"/>
          </a:p>
          <a:p>
            <a:r>
              <a:rPr lang="fr-FR" dirty="0"/>
              <a:t>Approx. 2h / 2 </a:t>
            </a:r>
            <a:r>
              <a:rPr lang="fr-FR" dirty="0" err="1"/>
              <a:t>weeks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priority</a:t>
            </a:r>
            <a:r>
              <a:rPr lang="fr-FR" dirty="0"/>
              <a:t> </a:t>
            </a:r>
            <a:r>
              <a:rPr lang="fr-FR" dirty="0" err="1"/>
              <a:t>backlog</a:t>
            </a:r>
            <a:r>
              <a:rPr lang="fr-FR" dirty="0"/>
              <a:t>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Detect</a:t>
            </a:r>
            <a:r>
              <a:rPr lang="fr-FR" dirty="0"/>
              <a:t> and break </a:t>
            </a:r>
            <a:r>
              <a:rPr lang="fr-FR" dirty="0" err="1"/>
              <a:t>epics</a:t>
            </a:r>
            <a:r>
              <a:rPr lang="fr-FR" dirty="0"/>
              <a:t> &gt;&gt; item vs story</a:t>
            </a:r>
          </a:p>
          <a:p>
            <a:endParaRPr lang="fr-FR" dirty="0"/>
          </a:p>
          <a:p>
            <a:r>
              <a:rPr lang="fr-FR" dirty="0" err="1"/>
              <a:t>Independant</a:t>
            </a:r>
            <a:endParaRPr lang="fr-FR" dirty="0"/>
          </a:p>
          <a:p>
            <a:r>
              <a:rPr lang="fr-FR" dirty="0" err="1"/>
              <a:t>Negociable</a:t>
            </a:r>
            <a:endParaRPr lang="fr-FR" dirty="0"/>
          </a:p>
          <a:p>
            <a:r>
              <a:rPr lang="fr-FR" dirty="0" err="1"/>
              <a:t>Valuable</a:t>
            </a:r>
            <a:endParaRPr lang="fr-FR" dirty="0"/>
          </a:p>
          <a:p>
            <a:r>
              <a:rPr lang="fr-FR" dirty="0"/>
              <a:t>Estimable</a:t>
            </a:r>
          </a:p>
          <a:p>
            <a:r>
              <a:rPr lang="fr-FR" dirty="0"/>
              <a:t>Small</a:t>
            </a:r>
          </a:p>
          <a:p>
            <a:r>
              <a:rPr lang="fr-FR" dirty="0"/>
              <a:t>Testable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7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Alternative : S - M - L - XXL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4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Average</a:t>
            </a:r>
            <a:r>
              <a:rPr lang="fr-FR" dirty="0"/>
              <a:t> : </a:t>
            </a:r>
            <a:r>
              <a:rPr lang="fr-FR" dirty="0" err="1"/>
              <a:t>only</a:t>
            </a:r>
            <a:r>
              <a:rPr lang="fr-FR" dirty="0"/>
              <a:t> 60% of the effective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known</a:t>
            </a:r>
            <a:r>
              <a:rPr lang="fr-FR" dirty="0"/>
              <a:t> at </a:t>
            </a:r>
            <a:r>
              <a:rPr lang="fr-FR" dirty="0" err="1"/>
              <a:t>this</a:t>
            </a:r>
            <a:r>
              <a:rPr lang="fr-FR" dirty="0"/>
              <a:t> time, the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sprint (</a:t>
            </a:r>
            <a:r>
              <a:rPr lang="fr-FR" dirty="0" err="1"/>
              <a:t>eg</a:t>
            </a:r>
            <a:r>
              <a:rPr lang="fr-FR" dirty="0"/>
              <a:t> : </a:t>
            </a:r>
            <a:r>
              <a:rPr lang="fr-FR" dirty="0" err="1"/>
              <a:t>unanticipated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task</a:t>
            </a:r>
            <a:r>
              <a:rPr lang="fr-FR" dirty="0"/>
              <a:t> &lt;= 1 </a:t>
            </a:r>
            <a:r>
              <a:rPr lang="fr-FR" dirty="0" err="1"/>
              <a:t>day</a:t>
            </a:r>
            <a:r>
              <a:rPr lang="fr-FR" dirty="0"/>
              <a:t> of </a:t>
            </a:r>
            <a:r>
              <a:rPr lang="fr-FR" dirty="0" err="1"/>
              <a:t>work</a:t>
            </a:r>
            <a:r>
              <a:rPr lang="fr-FR" dirty="0"/>
              <a:t> (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detect</a:t>
            </a:r>
            <a:r>
              <a:rPr lang="fr-FR" dirty="0"/>
              <a:t> a </a:t>
            </a:r>
            <a:r>
              <a:rPr lang="fr-FR" dirty="0" err="1"/>
              <a:t>when</a:t>
            </a:r>
            <a:r>
              <a:rPr lang="fr-FR" dirty="0"/>
              <a:t> a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stuck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24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Product </a:t>
            </a:r>
            <a:r>
              <a:rPr lang="fr-FR" dirty="0" err="1"/>
              <a:t>Owner</a:t>
            </a:r>
            <a:r>
              <a:rPr lang="fr-FR" dirty="0"/>
              <a:t> can attend or not</a:t>
            </a:r>
          </a:p>
          <a:p>
            <a:endParaRPr lang="fr-FR" dirty="0"/>
          </a:p>
          <a:p>
            <a:r>
              <a:rPr lang="fr-FR" dirty="0"/>
              <a:t>Sidebar topics &gt;&gt; </a:t>
            </a:r>
            <a:r>
              <a:rPr lang="fr-FR" dirty="0" err="1"/>
              <a:t>discussed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the meeting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new </a:t>
            </a:r>
            <a:r>
              <a:rPr lang="fr-FR" dirty="0" err="1"/>
              <a:t>tasks</a:t>
            </a:r>
            <a:endParaRPr lang="fr-FR" dirty="0"/>
          </a:p>
          <a:p>
            <a:endParaRPr lang="fr-FR" dirty="0"/>
          </a:p>
          <a:p>
            <a:r>
              <a:rPr lang="fr-FR" dirty="0"/>
              <a:t>Information </a:t>
            </a:r>
            <a:r>
              <a:rPr lang="fr-FR" dirty="0" err="1"/>
              <a:t>radiators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17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Inspect</a:t>
            </a:r>
            <a:r>
              <a:rPr lang="fr-FR" dirty="0"/>
              <a:t> the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/>
              <a:t>Velocity : </a:t>
            </a:r>
            <a:r>
              <a:rPr lang="fr-FR" dirty="0" err="1"/>
              <a:t>only</a:t>
            </a:r>
            <a:r>
              <a:rPr lang="fr-FR" dirty="0"/>
              <a:t> to help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owner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forecasts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99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Inspect</a:t>
            </a:r>
            <a:r>
              <a:rPr lang="fr-FR" dirty="0"/>
              <a:t> the process</a:t>
            </a:r>
          </a:p>
          <a:p>
            <a:endParaRPr lang="fr-FR" dirty="0"/>
          </a:p>
          <a:p>
            <a:r>
              <a:rPr lang="fr-FR" dirty="0" err="1"/>
              <a:t>Safety</a:t>
            </a:r>
            <a:r>
              <a:rPr lang="fr-FR" dirty="0"/>
              <a:t> check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went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went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puzzles us ?</a:t>
            </a:r>
          </a:p>
          <a:p>
            <a:endParaRPr lang="fr-FR" dirty="0"/>
          </a:p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solving</a:t>
            </a:r>
            <a:r>
              <a:rPr lang="fr-FR" dirty="0"/>
              <a:t> : </a:t>
            </a:r>
          </a:p>
          <a:p>
            <a:r>
              <a:rPr lang="fr-FR" dirty="0"/>
              <a:t>Objective questions (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happened</a:t>
            </a:r>
            <a:r>
              <a:rPr lang="fr-FR" dirty="0"/>
              <a:t> ?)</a:t>
            </a:r>
          </a:p>
          <a:p>
            <a:r>
              <a:rPr lang="fr-FR" dirty="0" err="1"/>
              <a:t>Reflective</a:t>
            </a:r>
            <a:r>
              <a:rPr lang="fr-FR" dirty="0"/>
              <a:t> questions (How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feel</a:t>
            </a:r>
            <a:r>
              <a:rPr lang="fr-FR" dirty="0"/>
              <a:t> about </a:t>
            </a:r>
            <a:r>
              <a:rPr lang="fr-FR" dirty="0" err="1"/>
              <a:t>it</a:t>
            </a:r>
            <a:r>
              <a:rPr lang="fr-FR" dirty="0"/>
              <a:t> ?)</a:t>
            </a:r>
          </a:p>
          <a:p>
            <a:r>
              <a:rPr lang="fr-FR" dirty="0" err="1"/>
              <a:t>Interpretive</a:t>
            </a:r>
            <a:r>
              <a:rPr lang="fr-FR" dirty="0"/>
              <a:t> questions (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?)</a:t>
            </a:r>
          </a:p>
          <a:p>
            <a:r>
              <a:rPr lang="fr-FR" dirty="0" err="1"/>
              <a:t>Decision</a:t>
            </a:r>
            <a:r>
              <a:rPr lang="fr-FR" dirty="0"/>
              <a:t> questions (</a:t>
            </a:r>
            <a:r>
              <a:rPr lang="fr-FR" dirty="0" err="1"/>
              <a:t>Whate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do about </a:t>
            </a:r>
            <a:r>
              <a:rPr lang="fr-FR" dirty="0" err="1"/>
              <a:t>it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Silent </a:t>
            </a:r>
            <a:r>
              <a:rPr lang="fr-FR" dirty="0" err="1"/>
              <a:t>writing</a:t>
            </a:r>
            <a:r>
              <a:rPr lang="fr-FR" dirty="0"/>
              <a:t> &gt;&gt; post </a:t>
            </a:r>
            <a:r>
              <a:rPr lang="fr-FR" dirty="0" err="1"/>
              <a:t>its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99E9F-D2E4-4149-A03F-EBE94E0F2EE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6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C48-A396-43C2-AD1A-10F1001A5CEB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1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9E4DF-293B-4429-919A-640C36C5FB52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7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56F5-C3CA-4891-9AAC-420578C5811F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50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896F-9D55-4C13-A706-7118E63C1AC7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11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C005-C5FF-42D0-8874-771F64EB7F0D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116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03F4-C478-490E-AC31-F230ECC6CD60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3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6AD-83FD-4576-8CDF-D45D555327A0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151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1C52-DCAE-42F7-B1F9-44C4E99BE431}" type="datetime1">
              <a:rPr lang="fr-FR" smtClean="0"/>
              <a:t>15/12/2017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11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DDD6-6A0B-4BD3-AD90-75F501E48195}" type="datetime1">
              <a:rPr lang="fr-FR" smtClean="0"/>
              <a:t>15/12/2017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79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8AF2B-1C42-449D-A092-2352893EF33E}" type="datetime1">
              <a:rPr lang="fr-FR" smtClean="0"/>
              <a:t>15/12/2017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C41F-CE77-4165-927C-4A521CD85703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5035-D6AA-4F16-A459-B14637030972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899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C161-2891-4C64-982E-15F87B295D9F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525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057B-76A7-4E6D-9090-626F16558F45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731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3B6A-1812-4A34-A873-554FE1402620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6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6E06-C308-41AC-8386-043F5CDDCD34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6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616-4B0B-45E1-B1F5-B60B84A69DA4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23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9DA0-560A-4E2E-A278-6EA294CF7EE8}" type="datetime1">
              <a:rPr lang="fr-FR" smtClean="0"/>
              <a:t>15/12/2017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8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AD11-07DC-4F0E-9D71-69C1CC08FE02}" type="datetime1">
              <a:rPr lang="fr-FR" smtClean="0"/>
              <a:t>15/12/2017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7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FDB86-39D6-4E61-8AE9-884D6534266B}" type="datetime1">
              <a:rPr lang="fr-FR" smtClean="0"/>
              <a:t>15/12/2017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85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EDBD-A172-4965-8B01-F7CA26EFD5DA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56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951FF-1029-4752-8780-5092EB5DF3B3}" type="datetime1">
              <a:rPr lang="fr-FR" smtClean="0"/>
              <a:t>15/12/2017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3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2E2C38-264F-41F7-9600-BBA4D9F44FC5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11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7CBFF-F57D-45C5-AB92-182AA61EB5AB}" type="datetime1">
              <a:rPr lang="fr-FR" smtClean="0"/>
              <a:t>15/12/2017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96F1-5415-49ED-8435-849E08163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74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scrumguide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2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gilemanifesto.org/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DB79B3-0CAD-4412-BEE6-B75E4080C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128" y="836758"/>
            <a:ext cx="8614672" cy="1474642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Introduction to Scrum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DD62A1-4665-4EB4-98B3-09EC5EA7D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6489" y="3121010"/>
            <a:ext cx="5908311" cy="1562671"/>
          </a:xfrm>
        </p:spPr>
        <p:txBody>
          <a:bodyPr/>
          <a:lstStyle/>
          <a:p>
            <a:pPr algn="r"/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fundamentals</a:t>
            </a:r>
            <a:r>
              <a:rPr lang="fr-FR" dirty="0"/>
              <a:t> of Scrum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D177D-7A60-4602-B6AC-FA5B9596C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4" y="720106"/>
            <a:ext cx="6519889" cy="57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D1AABB3-4F40-4D1E-BAC8-E2F96AEE1806}"/>
              </a:ext>
            </a:extLst>
          </p:cNvPr>
          <p:cNvSpPr/>
          <p:nvPr/>
        </p:nvSpPr>
        <p:spPr>
          <a:xfrm>
            <a:off x="6189689" y="1585095"/>
            <a:ext cx="5164112" cy="25971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984DABA-D989-4BE8-A0BE-25681EB6B908}"/>
              </a:ext>
            </a:extLst>
          </p:cNvPr>
          <p:cNvSpPr/>
          <p:nvPr/>
        </p:nvSpPr>
        <p:spPr>
          <a:xfrm>
            <a:off x="584617" y="1585094"/>
            <a:ext cx="5351488" cy="25971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1DCE5-846D-4894-A359-5F0485A9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Scrum : The </a:t>
            </a:r>
            <a:r>
              <a:rPr lang="fr-FR" dirty="0" err="1"/>
              <a:t>inventors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264C64-CAB0-48F8-8507-B99E7506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9" y="1862138"/>
            <a:ext cx="1482673" cy="197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1AF495-80A7-458A-8FF3-22D440BDD4B1}"/>
              </a:ext>
            </a:extLst>
          </p:cNvPr>
          <p:cNvSpPr txBox="1"/>
          <p:nvPr/>
        </p:nvSpPr>
        <p:spPr>
          <a:xfrm>
            <a:off x="2763757" y="1784093"/>
            <a:ext cx="214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Jeff Sutherland</a:t>
            </a:r>
            <a:r>
              <a:rPr lang="fr-FR" dirty="0"/>
              <a:t>	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1611B0-E8EA-4C08-882B-A022B44E1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42" y="2660246"/>
            <a:ext cx="1933575" cy="5524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C0D1EE-8205-463B-AC65-E62E1E70E8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/>
          <a:stretch/>
        </p:blipFill>
        <p:spPr>
          <a:xfrm>
            <a:off x="9620249" y="1862138"/>
            <a:ext cx="1434922" cy="1971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39C1C1-E3B0-4C1F-A165-81EA0FA1A837}"/>
              </a:ext>
            </a:extLst>
          </p:cNvPr>
          <p:cNvSpPr txBox="1"/>
          <p:nvPr/>
        </p:nvSpPr>
        <p:spPr>
          <a:xfrm>
            <a:off x="6978251" y="1769805"/>
            <a:ext cx="20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Ken </a:t>
            </a:r>
            <a:r>
              <a:rPr lang="fr-FR" sz="2400" b="1" dirty="0" err="1"/>
              <a:t>Schwaber</a:t>
            </a:r>
            <a:endParaRPr lang="fr-FR" sz="2400" b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D2887D-038B-44B1-8ADE-31B6C469C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88" y="2323803"/>
            <a:ext cx="2605088" cy="153456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B872131-72B0-406A-BCEE-003D7FB5F50A}"/>
              </a:ext>
            </a:extLst>
          </p:cNvPr>
          <p:cNvSpPr txBox="1"/>
          <p:nvPr/>
        </p:nvSpPr>
        <p:spPr>
          <a:xfrm>
            <a:off x="1579536" y="4787892"/>
            <a:ext cx="884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Authors</a:t>
            </a:r>
            <a:r>
              <a:rPr lang="fr-FR" sz="2400" dirty="0"/>
              <a:t> of </a:t>
            </a:r>
            <a:r>
              <a:rPr lang="fr-FR" sz="2400" i="1" dirty="0"/>
              <a:t>The Scrum Guide</a:t>
            </a:r>
            <a:r>
              <a:rPr lang="fr-FR" sz="2400" dirty="0"/>
              <a:t>  </a:t>
            </a:r>
          </a:p>
          <a:p>
            <a:pPr algn="ctr"/>
            <a:r>
              <a:rPr lang="fr-FR" sz="2400" dirty="0">
                <a:hlinkClick r:id="rId7"/>
              </a:rPr>
              <a:t>https://www.scrumguides.org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FB7C49-96A2-45C7-89DD-9B68F97A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65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1F0E0-DA38-49FF-83A5-25D9360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vs </a:t>
            </a:r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EBAE7B-5DA8-4B22-B860-9A1326D9F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900327"/>
              </p:ext>
            </p:extLst>
          </p:nvPr>
        </p:nvGraphicFramePr>
        <p:xfrm>
          <a:off x="838200" y="1825625"/>
          <a:ext cx="10515600" cy="43332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110934">
                  <a:extLst>
                    <a:ext uri="{9D8B030D-6E8A-4147-A177-3AD203B41FA5}">
                      <a16:colId xmlns:a16="http://schemas.microsoft.com/office/drawing/2014/main" val="1227136990"/>
                    </a:ext>
                  </a:extLst>
                </a:gridCol>
                <a:gridCol w="5404666">
                  <a:extLst>
                    <a:ext uri="{9D8B030D-6E8A-4147-A177-3AD203B41FA5}">
                      <a16:colId xmlns:a16="http://schemas.microsoft.com/office/drawing/2014/main" val="3799810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r-FR" sz="1600" u="none" strike="noStrike" kern="1200" baseline="0" dirty="0" err="1"/>
                        <a:t>When</a:t>
                      </a:r>
                      <a:r>
                        <a:rPr lang="fr-FR" sz="1600" u="none" strike="noStrike" kern="1200" baseline="0" dirty="0"/>
                        <a:t> to use Scrum 	</a:t>
                      </a:r>
                      <a:endParaRPr lang="fr-FR" sz="16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u="none" strike="noStrike" kern="1200" baseline="0" dirty="0"/>
                        <a:t>When to use traditional methods 	</a:t>
                      </a:r>
                      <a:endParaRPr lang="en-US" sz="16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57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Scope is not clearly defined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The product will gradually appear during the project 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Scope is clearly defined upfront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Clear product description is available upfront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Similar projects were done before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u="none" strike="noStrike" kern="1200" baseline="0" dirty="0" err="1"/>
                        <a:t>Requirements</a:t>
                      </a:r>
                      <a:r>
                        <a:rPr lang="fr-FR" sz="1600" u="none" strike="noStrike" kern="1200" baseline="0" dirty="0"/>
                        <a:t> change </a:t>
                      </a:r>
                      <a:r>
                        <a:rPr lang="fr-FR" sz="1600" u="none" strike="noStrike" kern="1200" baseline="0" dirty="0" err="1"/>
                        <a:t>frequently</a:t>
                      </a:r>
                      <a:r>
                        <a:rPr lang="fr-FR" sz="1600" u="none" strike="noStrike" kern="1200" baseline="0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Customer learns more about what they want as the project goes on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Requirements are well defined up front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Few changes are expected during the project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Requirements are not expected to change much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46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Activities cannot be well defined upfront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u="none" strike="noStrike" kern="1200" baseline="0" dirty="0" err="1"/>
                        <a:t>Estimating</a:t>
                      </a:r>
                      <a:r>
                        <a:rPr lang="fr-FR" sz="1600" u="none" strike="noStrike" kern="1200" baseline="0" dirty="0"/>
                        <a:t> (planning) </a:t>
                      </a:r>
                      <a:r>
                        <a:rPr lang="fr-FR" sz="1600" u="none" strike="noStrike" kern="1200" baseline="0" dirty="0" err="1"/>
                        <a:t>is</a:t>
                      </a:r>
                      <a:r>
                        <a:rPr lang="fr-FR" sz="1600" u="none" strike="noStrike" kern="1200" baseline="0" dirty="0"/>
                        <a:t> </a:t>
                      </a:r>
                      <a:r>
                        <a:rPr lang="fr-FR" sz="1600" u="none" strike="noStrike" kern="1200" baseline="0" dirty="0" err="1"/>
                        <a:t>difficult</a:t>
                      </a:r>
                      <a:r>
                        <a:rPr lang="fr-FR" sz="1600" u="none" strike="noStrike" kern="1200" baseline="0" dirty="0"/>
                        <a:t> 	</a:t>
                      </a:r>
                      <a:endParaRPr lang="fr-F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Activities can be well defined upfront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Estimating is possible and reliable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9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Process is iterative (numerous cycles)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Each cycle heavily depends on the previous one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Process is more long term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Project might be split into phases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28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Success is mostly measured by customer satisfaction 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Success is mostly measured by achieving the project goals for time, cost, scope…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08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Incremental results have value and can be used by users (put into production)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kern="1200" baseline="0" dirty="0"/>
                        <a:t>Users cannot normally start using the products until the project is complete 	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68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0489EE-1AF6-4866-A2B2-4EB4817E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58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221EB-D688-4128-B2F3-01A83E9D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86" y="408133"/>
            <a:ext cx="10515600" cy="1325563"/>
          </a:xfrm>
        </p:spPr>
        <p:txBody>
          <a:bodyPr/>
          <a:lstStyle/>
          <a:p>
            <a:r>
              <a:rPr lang="fr-FR" dirty="0"/>
              <a:t>The Scrum timeline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9985B00B-00D6-45C4-A15F-078F52BDEC03}"/>
              </a:ext>
            </a:extLst>
          </p:cNvPr>
          <p:cNvGrpSpPr/>
          <p:nvPr/>
        </p:nvGrpSpPr>
        <p:grpSpPr>
          <a:xfrm>
            <a:off x="473212" y="3346590"/>
            <a:ext cx="1514607" cy="1423766"/>
            <a:chOff x="1098550" y="2587625"/>
            <a:chExt cx="3314700" cy="24955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96D6E0C-F4B3-4D35-9988-F0165636BA5D}"/>
                </a:ext>
              </a:extLst>
            </p:cNvPr>
            <p:cNvSpPr/>
            <p:nvPr/>
          </p:nvSpPr>
          <p:spPr>
            <a:xfrm>
              <a:off x="1098550" y="25876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6C5F1FE-4E15-4848-BE38-F904E3C95AE3}"/>
                </a:ext>
              </a:extLst>
            </p:cNvPr>
            <p:cNvSpPr/>
            <p:nvPr/>
          </p:nvSpPr>
          <p:spPr>
            <a:xfrm>
              <a:off x="1250950" y="27400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16875F8-1C30-490C-AE8D-896942A7EA7A}"/>
                </a:ext>
              </a:extLst>
            </p:cNvPr>
            <p:cNvSpPr/>
            <p:nvPr/>
          </p:nvSpPr>
          <p:spPr>
            <a:xfrm>
              <a:off x="1403350" y="28924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3ADB4D2-671D-4FA3-81A1-6D8E4AD80676}"/>
                </a:ext>
              </a:extLst>
            </p:cNvPr>
            <p:cNvSpPr/>
            <p:nvPr/>
          </p:nvSpPr>
          <p:spPr>
            <a:xfrm>
              <a:off x="1555750" y="30448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9E4D065-3A77-4E31-B9C4-4CFEC0DDDE4D}"/>
                </a:ext>
              </a:extLst>
            </p:cNvPr>
            <p:cNvSpPr/>
            <p:nvPr/>
          </p:nvSpPr>
          <p:spPr>
            <a:xfrm>
              <a:off x="1708150" y="31972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81627C33-EB59-46A1-B7C0-D5E2B8F4DA27}"/>
                </a:ext>
              </a:extLst>
            </p:cNvPr>
            <p:cNvSpPr/>
            <p:nvPr/>
          </p:nvSpPr>
          <p:spPr>
            <a:xfrm>
              <a:off x="1860550" y="33496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56DE198-3C5C-48A4-90DE-FD7ABDEE33B2}"/>
                </a:ext>
              </a:extLst>
            </p:cNvPr>
            <p:cNvSpPr/>
            <p:nvPr/>
          </p:nvSpPr>
          <p:spPr>
            <a:xfrm>
              <a:off x="2012950" y="35020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5430D1BB-361F-48E9-BE9F-8DF3220F1CDD}"/>
                </a:ext>
              </a:extLst>
            </p:cNvPr>
            <p:cNvSpPr/>
            <p:nvPr/>
          </p:nvSpPr>
          <p:spPr>
            <a:xfrm>
              <a:off x="2165350" y="36544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218A6628-C3B9-4F40-B4A0-30993CF50C3D}"/>
                </a:ext>
              </a:extLst>
            </p:cNvPr>
            <p:cNvSpPr/>
            <p:nvPr/>
          </p:nvSpPr>
          <p:spPr>
            <a:xfrm>
              <a:off x="2317750" y="38068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E9FA693-576B-4A64-A09A-9B13D5B2CBB9}"/>
                </a:ext>
              </a:extLst>
            </p:cNvPr>
            <p:cNvSpPr/>
            <p:nvPr/>
          </p:nvSpPr>
          <p:spPr>
            <a:xfrm>
              <a:off x="2470150" y="39592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0E6CABBF-911B-4D6B-A226-B5340E66EF0D}"/>
                </a:ext>
              </a:extLst>
            </p:cNvPr>
            <p:cNvSpPr/>
            <p:nvPr/>
          </p:nvSpPr>
          <p:spPr>
            <a:xfrm>
              <a:off x="2622550" y="41116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3BC37689-519D-49C8-A896-382E7A1FF929}"/>
                </a:ext>
              </a:extLst>
            </p:cNvPr>
            <p:cNvSpPr/>
            <p:nvPr/>
          </p:nvSpPr>
          <p:spPr>
            <a:xfrm>
              <a:off x="2774950" y="4264025"/>
              <a:ext cx="1638300" cy="81915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Story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326E4DC1-B8C4-4D84-8269-556CB7336D7C}"/>
              </a:ext>
            </a:extLst>
          </p:cNvPr>
          <p:cNvGrpSpPr/>
          <p:nvPr/>
        </p:nvGrpSpPr>
        <p:grpSpPr>
          <a:xfrm>
            <a:off x="2759947" y="3696122"/>
            <a:ext cx="1961116" cy="1263228"/>
            <a:chOff x="3441700" y="2006828"/>
            <a:chExt cx="2510981" cy="1632229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01D9344-7DA8-4BEB-BF0A-256F4F67C7F2}"/>
                </a:ext>
              </a:extLst>
            </p:cNvPr>
            <p:cNvGrpSpPr/>
            <p:nvPr/>
          </p:nvGrpSpPr>
          <p:grpSpPr>
            <a:xfrm>
              <a:off x="3441700" y="2006828"/>
              <a:ext cx="2000250" cy="1037696"/>
              <a:chOff x="3441700" y="2006828"/>
              <a:chExt cx="2000250" cy="1037696"/>
            </a:xfrm>
          </p:grpSpPr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4E1F86A6-5103-4A3C-8D33-78712BDB7D71}"/>
                  </a:ext>
                </a:extLst>
              </p:cNvPr>
              <p:cNvSpPr/>
              <p:nvPr/>
            </p:nvSpPr>
            <p:spPr>
              <a:xfrm>
                <a:off x="3441700" y="2006828"/>
                <a:ext cx="2000250" cy="103769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Story</a:t>
                </a:r>
              </a:p>
            </p:txBody>
          </p:sp>
          <p:sp>
            <p:nvSpPr>
              <p:cNvPr id="52" name="Rectangle : carré corné 51">
                <a:extLst>
                  <a:ext uri="{FF2B5EF4-FFF2-40B4-BE49-F238E27FC236}">
                    <a16:creationId xmlns:a16="http://schemas.microsoft.com/office/drawing/2014/main" id="{99547E06-79C4-4C6E-85D1-160E54AFDB1C}"/>
                  </a:ext>
                </a:extLst>
              </p:cNvPr>
              <p:cNvSpPr/>
              <p:nvPr/>
            </p:nvSpPr>
            <p:spPr>
              <a:xfrm>
                <a:off x="4192532" y="20717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57" name="Rectangle : carré corné 56">
                <a:extLst>
                  <a:ext uri="{FF2B5EF4-FFF2-40B4-BE49-F238E27FC236}">
                    <a16:creationId xmlns:a16="http://schemas.microsoft.com/office/drawing/2014/main" id="{829968A4-FED9-49D3-B781-759B5D71F783}"/>
                  </a:ext>
                </a:extLst>
              </p:cNvPr>
              <p:cNvSpPr/>
              <p:nvPr/>
            </p:nvSpPr>
            <p:spPr>
              <a:xfrm>
                <a:off x="4344932" y="22241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58" name="Rectangle : carré corné 57">
                <a:extLst>
                  <a:ext uri="{FF2B5EF4-FFF2-40B4-BE49-F238E27FC236}">
                    <a16:creationId xmlns:a16="http://schemas.microsoft.com/office/drawing/2014/main" id="{E27952FE-33E0-4282-9DB4-FC873AA4959E}"/>
                  </a:ext>
                </a:extLst>
              </p:cNvPr>
              <p:cNvSpPr/>
              <p:nvPr/>
            </p:nvSpPr>
            <p:spPr>
              <a:xfrm>
                <a:off x="4497332" y="23765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59" name="Rectangle : carré corné 58">
                <a:extLst>
                  <a:ext uri="{FF2B5EF4-FFF2-40B4-BE49-F238E27FC236}">
                    <a16:creationId xmlns:a16="http://schemas.microsoft.com/office/drawing/2014/main" id="{1BF12970-2979-4329-AECD-92C852CE8AF0}"/>
                  </a:ext>
                </a:extLst>
              </p:cNvPr>
              <p:cNvSpPr/>
              <p:nvPr/>
            </p:nvSpPr>
            <p:spPr>
              <a:xfrm>
                <a:off x="4649732" y="25289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/>
                  <a:t>task</a:t>
                </a:r>
                <a:endParaRPr lang="fr-FR" sz="1400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3C86AD2A-85DD-4708-9B86-C41D04C46A9C}"/>
                </a:ext>
              </a:extLst>
            </p:cNvPr>
            <p:cNvGrpSpPr/>
            <p:nvPr/>
          </p:nvGrpSpPr>
          <p:grpSpPr>
            <a:xfrm>
              <a:off x="3701828" y="2285221"/>
              <a:ext cx="2000250" cy="1037696"/>
              <a:chOff x="3441700" y="2006828"/>
              <a:chExt cx="2000250" cy="1037696"/>
            </a:xfrm>
          </p:grpSpPr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1338A0F9-BD46-4986-9051-BA1B20607037}"/>
                  </a:ext>
                </a:extLst>
              </p:cNvPr>
              <p:cNvSpPr/>
              <p:nvPr/>
            </p:nvSpPr>
            <p:spPr>
              <a:xfrm>
                <a:off x="3441700" y="2006828"/>
                <a:ext cx="2000250" cy="103769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Story</a:t>
                </a:r>
              </a:p>
            </p:txBody>
          </p:sp>
          <p:sp>
            <p:nvSpPr>
              <p:cNvPr id="65" name="Rectangle : carré corné 64">
                <a:extLst>
                  <a:ext uri="{FF2B5EF4-FFF2-40B4-BE49-F238E27FC236}">
                    <a16:creationId xmlns:a16="http://schemas.microsoft.com/office/drawing/2014/main" id="{8FC55191-FEFD-4511-8D26-0D1B6ED13478}"/>
                  </a:ext>
                </a:extLst>
              </p:cNvPr>
              <p:cNvSpPr/>
              <p:nvPr/>
            </p:nvSpPr>
            <p:spPr>
              <a:xfrm>
                <a:off x="4192532" y="20717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6" name="Rectangle : carré corné 65">
                <a:extLst>
                  <a:ext uri="{FF2B5EF4-FFF2-40B4-BE49-F238E27FC236}">
                    <a16:creationId xmlns:a16="http://schemas.microsoft.com/office/drawing/2014/main" id="{30DA8AC4-BA0B-4C73-94F5-204FE6A2ACD0}"/>
                  </a:ext>
                </a:extLst>
              </p:cNvPr>
              <p:cNvSpPr/>
              <p:nvPr/>
            </p:nvSpPr>
            <p:spPr>
              <a:xfrm>
                <a:off x="4344932" y="22241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7" name="Rectangle : carré corné 66">
                <a:extLst>
                  <a:ext uri="{FF2B5EF4-FFF2-40B4-BE49-F238E27FC236}">
                    <a16:creationId xmlns:a16="http://schemas.microsoft.com/office/drawing/2014/main" id="{5853A900-3A7D-4FE2-9F37-BFA3C6A30DC5}"/>
                  </a:ext>
                </a:extLst>
              </p:cNvPr>
              <p:cNvSpPr/>
              <p:nvPr/>
            </p:nvSpPr>
            <p:spPr>
              <a:xfrm>
                <a:off x="4497332" y="23765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8" name="Rectangle : carré corné 67">
                <a:extLst>
                  <a:ext uri="{FF2B5EF4-FFF2-40B4-BE49-F238E27FC236}">
                    <a16:creationId xmlns:a16="http://schemas.microsoft.com/office/drawing/2014/main" id="{3FACD6AC-BDF6-4E7A-9763-26C72C994B55}"/>
                  </a:ext>
                </a:extLst>
              </p:cNvPr>
              <p:cNvSpPr/>
              <p:nvPr/>
            </p:nvSpPr>
            <p:spPr>
              <a:xfrm>
                <a:off x="4649732" y="25289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/>
                  <a:t>task</a:t>
                </a:r>
                <a:endParaRPr lang="fr-FR" sz="1400" dirty="0"/>
              </a:p>
            </p:txBody>
          </p:sp>
        </p:grp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6113729F-CAB2-4226-A733-83C2B33F07C9}"/>
                </a:ext>
              </a:extLst>
            </p:cNvPr>
            <p:cNvGrpSpPr/>
            <p:nvPr/>
          </p:nvGrpSpPr>
          <p:grpSpPr>
            <a:xfrm>
              <a:off x="3952431" y="2601361"/>
              <a:ext cx="2000250" cy="1037696"/>
              <a:chOff x="3441700" y="2006828"/>
              <a:chExt cx="2000250" cy="1037696"/>
            </a:xfrm>
          </p:grpSpPr>
          <p:sp>
            <p:nvSpPr>
              <p:cNvPr id="70" name="Rectangle : coins arrondis 69">
                <a:extLst>
                  <a:ext uri="{FF2B5EF4-FFF2-40B4-BE49-F238E27FC236}">
                    <a16:creationId xmlns:a16="http://schemas.microsoft.com/office/drawing/2014/main" id="{128C6EBE-1DD5-45FA-923D-6EEA1097B097}"/>
                  </a:ext>
                </a:extLst>
              </p:cNvPr>
              <p:cNvSpPr/>
              <p:nvPr/>
            </p:nvSpPr>
            <p:spPr>
              <a:xfrm>
                <a:off x="3441700" y="2006828"/>
                <a:ext cx="2000250" cy="103769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Story</a:t>
                </a:r>
              </a:p>
            </p:txBody>
          </p:sp>
          <p:sp>
            <p:nvSpPr>
              <p:cNvPr id="71" name="Rectangle : carré corné 70">
                <a:extLst>
                  <a:ext uri="{FF2B5EF4-FFF2-40B4-BE49-F238E27FC236}">
                    <a16:creationId xmlns:a16="http://schemas.microsoft.com/office/drawing/2014/main" id="{D9F006DC-3347-45D9-BC95-EDC86F978F21}"/>
                  </a:ext>
                </a:extLst>
              </p:cNvPr>
              <p:cNvSpPr/>
              <p:nvPr/>
            </p:nvSpPr>
            <p:spPr>
              <a:xfrm>
                <a:off x="4192532" y="20717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72" name="Rectangle : carré corné 71">
                <a:extLst>
                  <a:ext uri="{FF2B5EF4-FFF2-40B4-BE49-F238E27FC236}">
                    <a16:creationId xmlns:a16="http://schemas.microsoft.com/office/drawing/2014/main" id="{CB87DCE3-67E2-455F-B030-D60C097D0A33}"/>
                  </a:ext>
                </a:extLst>
              </p:cNvPr>
              <p:cNvSpPr/>
              <p:nvPr/>
            </p:nvSpPr>
            <p:spPr>
              <a:xfrm>
                <a:off x="4344932" y="22241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73" name="Rectangle : carré corné 72">
                <a:extLst>
                  <a:ext uri="{FF2B5EF4-FFF2-40B4-BE49-F238E27FC236}">
                    <a16:creationId xmlns:a16="http://schemas.microsoft.com/office/drawing/2014/main" id="{D6B06F3B-C8AC-4245-82FD-2A2669CF53E5}"/>
                  </a:ext>
                </a:extLst>
              </p:cNvPr>
              <p:cNvSpPr/>
              <p:nvPr/>
            </p:nvSpPr>
            <p:spPr>
              <a:xfrm>
                <a:off x="4497332" y="23765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74" name="Rectangle : carré corné 73">
                <a:extLst>
                  <a:ext uri="{FF2B5EF4-FFF2-40B4-BE49-F238E27FC236}">
                    <a16:creationId xmlns:a16="http://schemas.microsoft.com/office/drawing/2014/main" id="{4EDC8E90-6495-43C8-9E03-AA31E8A4068D}"/>
                  </a:ext>
                </a:extLst>
              </p:cNvPr>
              <p:cNvSpPr/>
              <p:nvPr/>
            </p:nvSpPr>
            <p:spPr>
              <a:xfrm>
                <a:off x="4649732" y="2528966"/>
                <a:ext cx="647700" cy="415972"/>
              </a:xfrm>
              <a:prstGeom prst="foldedCorner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/>
                  <a:t>task</a:t>
                </a:r>
                <a:endParaRPr lang="fr-FR" sz="1400" dirty="0"/>
              </a:p>
            </p:txBody>
          </p:sp>
        </p:grpSp>
      </p:grpSp>
      <p:pic>
        <p:nvPicPr>
          <p:cNvPr id="76" name="Image 75">
            <a:extLst>
              <a:ext uri="{FF2B5EF4-FFF2-40B4-BE49-F238E27FC236}">
                <a16:creationId xmlns:a16="http://schemas.microsoft.com/office/drawing/2014/main" id="{8F20D85D-F0D8-4094-B0FC-3419A89B6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701"/>
                    </a14:imgEffect>
                    <a14:imgEffect>
                      <a14:saturation sat="123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44" y="2179386"/>
            <a:ext cx="3258527" cy="2856094"/>
          </a:xfrm>
          <a:prstGeom prst="rect">
            <a:avLst/>
          </a:prstGeom>
        </p:spPr>
      </p:pic>
      <p:pic>
        <p:nvPicPr>
          <p:cNvPr id="78" name="Graphique 77" descr="Boîte">
            <a:extLst>
              <a:ext uri="{FF2B5EF4-FFF2-40B4-BE49-F238E27FC236}">
                <a16:creationId xmlns:a16="http://schemas.microsoft.com/office/drawing/2014/main" id="{74FE2E6A-431D-4078-B5E9-56133CEB8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1361" y="3435829"/>
            <a:ext cx="1887193" cy="1887193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A87D73E7-89DD-4B59-81FE-BE17470836E7}"/>
              </a:ext>
            </a:extLst>
          </p:cNvPr>
          <p:cNvSpPr txBox="1"/>
          <p:nvPr/>
        </p:nvSpPr>
        <p:spPr>
          <a:xfrm>
            <a:off x="473212" y="2515400"/>
            <a:ext cx="118625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Product </a:t>
            </a:r>
            <a:r>
              <a:rPr lang="fr-FR" sz="1600" dirty="0" err="1"/>
              <a:t>Backlog</a:t>
            </a:r>
            <a:endParaRPr lang="fr-FR" sz="16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A651861-C7A8-40E8-8CC6-86CBA416387D}"/>
              </a:ext>
            </a:extLst>
          </p:cNvPr>
          <p:cNvSpPr txBox="1"/>
          <p:nvPr/>
        </p:nvSpPr>
        <p:spPr>
          <a:xfrm>
            <a:off x="2788563" y="2531479"/>
            <a:ext cx="118625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Sprint </a:t>
            </a:r>
            <a:r>
              <a:rPr lang="fr-FR" sz="1600" dirty="0" err="1"/>
              <a:t>Backlog</a:t>
            </a:r>
            <a:endParaRPr lang="fr-FR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41C624D-74CB-4D8B-8014-6A64D766A3CE}"/>
              </a:ext>
            </a:extLst>
          </p:cNvPr>
          <p:cNvSpPr txBox="1"/>
          <p:nvPr/>
        </p:nvSpPr>
        <p:spPr>
          <a:xfrm>
            <a:off x="5103914" y="2531479"/>
            <a:ext cx="67922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Daily Scrum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E02BF5C-67BD-4DD1-952C-B3F28AFCC0EC}"/>
              </a:ext>
            </a:extLst>
          </p:cNvPr>
          <p:cNvSpPr txBox="1"/>
          <p:nvPr/>
        </p:nvSpPr>
        <p:spPr>
          <a:xfrm>
            <a:off x="4956795" y="5111543"/>
            <a:ext cx="2663205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Sprint (2-4 </a:t>
            </a:r>
            <a:r>
              <a:rPr lang="fr-FR" sz="1600" dirty="0" err="1"/>
              <a:t>weeks</a:t>
            </a:r>
            <a:r>
              <a:rPr lang="fr-FR" sz="1600" dirty="0"/>
              <a:t>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FBAE123-A18B-4CC5-8880-B26427F6E92A}"/>
              </a:ext>
            </a:extLst>
          </p:cNvPr>
          <p:cNvSpPr txBox="1"/>
          <p:nvPr/>
        </p:nvSpPr>
        <p:spPr>
          <a:xfrm>
            <a:off x="10081331" y="2529473"/>
            <a:ext cx="1186255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Potentially</a:t>
            </a:r>
            <a:r>
              <a:rPr lang="fr-FR" sz="1600" dirty="0"/>
              <a:t> </a:t>
            </a:r>
            <a:r>
              <a:rPr lang="fr-FR" sz="1600" dirty="0" err="1"/>
              <a:t>Shippable</a:t>
            </a:r>
            <a:r>
              <a:rPr lang="fr-FR" sz="1600" dirty="0"/>
              <a:t> </a:t>
            </a:r>
            <a:r>
              <a:rPr lang="fr-FR" sz="1600" dirty="0" err="1"/>
              <a:t>Increment</a:t>
            </a:r>
            <a:endParaRPr lang="fr-FR" sz="1600" dirty="0"/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F962CD5B-728B-4A50-BB60-D9B09C1151A3}"/>
              </a:ext>
            </a:extLst>
          </p:cNvPr>
          <p:cNvSpPr/>
          <p:nvPr/>
        </p:nvSpPr>
        <p:spPr>
          <a:xfrm>
            <a:off x="2115653" y="4363684"/>
            <a:ext cx="589827" cy="5310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00D5DED-31F2-4224-AE7A-5ED128CFD4EB}"/>
              </a:ext>
            </a:extLst>
          </p:cNvPr>
          <p:cNvSpPr txBox="1"/>
          <p:nvPr/>
        </p:nvSpPr>
        <p:spPr>
          <a:xfrm>
            <a:off x="2760827" y="5118777"/>
            <a:ext cx="191498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Sprint planning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A60F87AD-072E-431B-A1CF-A03B8F1CC06E}"/>
              </a:ext>
            </a:extLst>
          </p:cNvPr>
          <p:cNvSpPr txBox="1"/>
          <p:nvPr/>
        </p:nvSpPr>
        <p:spPr>
          <a:xfrm>
            <a:off x="8208588" y="4103218"/>
            <a:ext cx="1160706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Sprint </a:t>
            </a:r>
            <a:r>
              <a:rPr lang="fr-FR" sz="1400" dirty="0" err="1"/>
              <a:t>review</a:t>
            </a:r>
            <a:endParaRPr lang="fr-FR" sz="1400" dirty="0"/>
          </a:p>
          <a:p>
            <a:pPr algn="ctr"/>
            <a:endParaRPr lang="fr-FR" sz="14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C4440EB-4EBD-46D9-A291-A6D32940E3BA}"/>
              </a:ext>
            </a:extLst>
          </p:cNvPr>
          <p:cNvSpPr txBox="1"/>
          <p:nvPr/>
        </p:nvSpPr>
        <p:spPr>
          <a:xfrm>
            <a:off x="8560080" y="4514475"/>
            <a:ext cx="1406536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Sprint </a:t>
            </a:r>
            <a:r>
              <a:rPr lang="fr-FR" sz="1400" dirty="0" err="1"/>
              <a:t>retrospective</a:t>
            </a:r>
            <a:endParaRPr lang="fr-FR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38FEB3-CE62-40C8-96DE-4D79C58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9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00B5E-8DE5-4F1D-858E-A50B5CC4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elements</a:t>
            </a:r>
            <a:endParaRPr lang="fr-FR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C2EC7911-A379-4920-85D0-4B914CCF4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512032"/>
              </p:ext>
            </p:extLst>
          </p:nvPr>
        </p:nvGraphicFramePr>
        <p:xfrm>
          <a:off x="1318692" y="1666876"/>
          <a:ext cx="9006408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1FDA60-F011-40E3-BF8E-496164C3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54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C5A99-7AE1-4DFA-8461-5699ADDE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pillars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EF9734-8FC5-48A1-BA9A-914227DC0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4062" cy="640257"/>
          </a:xfrm>
        </p:spPr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pillars</a:t>
            </a:r>
            <a:r>
              <a:rPr lang="fr-FR" dirty="0"/>
              <a:t> of </a:t>
            </a:r>
            <a:r>
              <a:rPr lang="fr-FR" dirty="0" err="1"/>
              <a:t>empiricism</a:t>
            </a:r>
            <a:r>
              <a:rPr lang="fr-FR" dirty="0"/>
              <a:t> :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AB53E405-D85A-4C72-85FB-8E1636878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604046"/>
              </p:ext>
            </p:extLst>
          </p:nvPr>
        </p:nvGraphicFramePr>
        <p:xfrm>
          <a:off x="1818268" y="2600819"/>
          <a:ext cx="7776864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CE8091-19BD-4A22-B3F3-B4A75E02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55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5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473398-9DAD-4F06-8B3E-F3B842AE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A13A52-55A4-4A32-883C-4CA6D14E8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CC7208-F895-4BDF-A038-81D819FD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" b="4566"/>
          <a:stretch/>
        </p:blipFill>
        <p:spPr>
          <a:xfrm>
            <a:off x="5996066" y="1976090"/>
            <a:ext cx="5162316" cy="344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16F2D2E-0A27-4B20-AF56-7E348DC01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97303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766DE-F81C-47F5-8880-721E500F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62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B4BD5-956D-4434-BEB7-C9BC8B19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807"/>
            <a:ext cx="10515600" cy="1325563"/>
          </a:xfrm>
        </p:spPr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7F1F350-3A51-4E09-ACDC-92B5987C9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40" y="2523149"/>
            <a:ext cx="3785071" cy="183369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2B607709-F404-46F0-98B3-7E082E6BB5B2}"/>
              </a:ext>
            </a:extLst>
          </p:cNvPr>
          <p:cNvGrpSpPr/>
          <p:nvPr/>
        </p:nvGrpSpPr>
        <p:grpSpPr>
          <a:xfrm>
            <a:off x="838200" y="1506249"/>
            <a:ext cx="5816412" cy="4714668"/>
            <a:chOff x="785424" y="1408813"/>
            <a:chExt cx="5816412" cy="4714668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0AD69AE-C158-4446-B9EC-22F68B3E0205}"/>
                </a:ext>
              </a:extLst>
            </p:cNvPr>
            <p:cNvSpPr/>
            <p:nvPr/>
          </p:nvSpPr>
          <p:spPr>
            <a:xfrm>
              <a:off x="785424" y="1408813"/>
              <a:ext cx="5816412" cy="471466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92899A8-773D-4DCF-96AD-AF217CC8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660" y="2197931"/>
              <a:ext cx="3478913" cy="2144652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225B01C-C2B2-417D-A013-2C736EDB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822" y="4342583"/>
              <a:ext cx="933472" cy="126951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17CCA15-35D2-4EAF-ADA0-D9237634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752" y="2455181"/>
              <a:ext cx="900156" cy="1132923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911DC67-9190-47CB-B941-CC756C9F5837}"/>
                </a:ext>
              </a:extLst>
            </p:cNvPr>
            <p:cNvSpPr txBox="1"/>
            <p:nvPr/>
          </p:nvSpPr>
          <p:spPr>
            <a:xfrm>
              <a:off x="2488715" y="1535627"/>
              <a:ext cx="2419206" cy="5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ln w="0"/>
                  <a:effectLst/>
                </a:rPr>
                <a:t>Scrum team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DCF2BD3-BCFA-4ACC-92EA-4BB96704AC76}"/>
                </a:ext>
              </a:extLst>
            </p:cNvPr>
            <p:cNvSpPr txBox="1"/>
            <p:nvPr/>
          </p:nvSpPr>
          <p:spPr>
            <a:xfrm>
              <a:off x="999674" y="3650449"/>
              <a:ext cx="1771220" cy="402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Product </a:t>
              </a:r>
              <a:r>
                <a:rPr lang="fr-FR" sz="2000" dirty="0" err="1"/>
                <a:t>Owner</a:t>
              </a:r>
              <a:endParaRPr lang="fr-FR" sz="200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CB61B7-7938-4A72-9DD8-99AC8F2DB739}"/>
                </a:ext>
              </a:extLst>
            </p:cNvPr>
            <p:cNvSpPr txBox="1"/>
            <p:nvPr/>
          </p:nvSpPr>
          <p:spPr>
            <a:xfrm>
              <a:off x="1885284" y="5504869"/>
              <a:ext cx="1685916" cy="36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Scrum</a:t>
              </a:r>
              <a:r>
                <a:rPr lang="fr-FR" dirty="0"/>
                <a:t> Master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5AEF2F4-8CB7-419E-9EC3-4A103ADA55AA}"/>
                </a:ext>
              </a:extLst>
            </p:cNvPr>
            <p:cNvSpPr txBox="1"/>
            <p:nvPr/>
          </p:nvSpPr>
          <p:spPr>
            <a:xfrm>
              <a:off x="3693630" y="4357575"/>
              <a:ext cx="2383770" cy="402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Development</a:t>
              </a:r>
              <a:r>
                <a:rPr lang="fr-FR" sz="2000" dirty="0"/>
                <a:t> Team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8565F673-D71C-46C7-8EA6-6B3CC4AEAB7C}"/>
              </a:ext>
            </a:extLst>
          </p:cNvPr>
          <p:cNvSpPr txBox="1"/>
          <p:nvPr/>
        </p:nvSpPr>
        <p:spPr>
          <a:xfrm>
            <a:off x="7892062" y="4224208"/>
            <a:ext cx="26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Stakeholders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423CE-C80A-45EE-B122-D842155C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68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76442-1D78-49B3-A257-4E1659E3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- Product </a:t>
            </a:r>
            <a:r>
              <a:rPr lang="fr-FR" dirty="0" err="1"/>
              <a:t>owner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F79048-D5C3-4648-A83B-5BB0DFE9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4528" y="1825625"/>
            <a:ext cx="8451477" cy="4351338"/>
          </a:xfrm>
        </p:spPr>
        <p:txBody>
          <a:bodyPr/>
          <a:lstStyle/>
          <a:p>
            <a:r>
              <a:rPr lang="fr-FR" dirty="0"/>
              <a:t>Business-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member</a:t>
            </a:r>
            <a:r>
              <a:rPr lang="fr-FR" dirty="0"/>
              <a:t> of the </a:t>
            </a:r>
            <a:r>
              <a:rPr lang="fr-FR" dirty="0" err="1"/>
              <a:t>performing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, </a:t>
            </a:r>
            <a:r>
              <a:rPr lang="fr-FR" dirty="0" err="1"/>
              <a:t>responsible</a:t>
            </a:r>
            <a:r>
              <a:rPr lang="fr-FR" dirty="0"/>
              <a:t> for the Product </a:t>
            </a:r>
            <a:r>
              <a:rPr lang="fr-FR" dirty="0" err="1"/>
              <a:t>Backlog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person</a:t>
            </a:r>
            <a:r>
              <a:rPr lang="fr-FR" dirty="0"/>
              <a:t> for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 err="1"/>
              <a:t>Responsibilities</a:t>
            </a:r>
            <a:r>
              <a:rPr lang="fr-FR" dirty="0"/>
              <a:t> :</a:t>
            </a:r>
          </a:p>
          <a:p>
            <a:pPr lvl="1"/>
            <a:r>
              <a:rPr lang="fr-FR" dirty="0" err="1"/>
              <a:t>Maximize</a:t>
            </a:r>
            <a:r>
              <a:rPr lang="fr-FR" dirty="0"/>
              <a:t> the return on </a:t>
            </a:r>
            <a:r>
              <a:rPr lang="fr-FR" dirty="0" err="1"/>
              <a:t>investment</a:t>
            </a:r>
            <a:endParaRPr lang="fr-FR" dirty="0"/>
          </a:p>
          <a:p>
            <a:pPr lvl="1"/>
            <a:r>
              <a:rPr lang="fr-FR" dirty="0" err="1"/>
              <a:t>Ensure</a:t>
            </a:r>
            <a:r>
              <a:rPr lang="fr-FR" dirty="0"/>
              <a:t> a </a:t>
            </a:r>
            <a:r>
              <a:rPr lang="fr-FR" dirty="0" err="1"/>
              <a:t>shared</a:t>
            </a:r>
            <a:r>
              <a:rPr lang="fr-FR" dirty="0"/>
              <a:t> vision of the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Communicate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customer</a:t>
            </a:r>
            <a:r>
              <a:rPr lang="fr-FR" dirty="0"/>
              <a:t> &amp; stakeholders</a:t>
            </a:r>
          </a:p>
          <a:p>
            <a:pPr lvl="1"/>
            <a:r>
              <a:rPr lang="fr-FR" dirty="0" err="1"/>
              <a:t>Define</a:t>
            </a:r>
            <a:r>
              <a:rPr lang="fr-FR" dirty="0"/>
              <a:t> and </a:t>
            </a:r>
            <a:r>
              <a:rPr lang="fr-FR" dirty="0" err="1"/>
              <a:t>priorize</a:t>
            </a:r>
            <a:r>
              <a:rPr lang="fr-FR" dirty="0"/>
              <a:t> the </a:t>
            </a:r>
            <a:r>
              <a:rPr lang="fr-FR" dirty="0" err="1"/>
              <a:t>product</a:t>
            </a:r>
            <a:r>
              <a:rPr lang="fr-FR" dirty="0"/>
              <a:t> contents (Product </a:t>
            </a:r>
            <a:r>
              <a:rPr lang="fr-FR" dirty="0" err="1"/>
              <a:t>Backlog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Define</a:t>
            </a:r>
            <a:r>
              <a:rPr lang="fr-FR" dirty="0"/>
              <a:t> a roadmap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customer</a:t>
            </a:r>
            <a:r>
              <a:rPr lang="fr-FR" dirty="0"/>
              <a:t> (Release plan)</a:t>
            </a:r>
          </a:p>
          <a:p>
            <a:pPr lvl="1"/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on the </a:t>
            </a:r>
            <a:r>
              <a:rPr lang="fr-FR" dirty="0" err="1"/>
              <a:t>project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7ADC42-AE62-4183-B4EC-B3AB563A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0" y="2315977"/>
            <a:ext cx="2254624" cy="289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8607D4-D289-4462-88D2-56EF5705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50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7C2A0-8775-4755-B982-D9D0A4B1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– Product </a:t>
            </a:r>
            <a:r>
              <a:rPr lang="fr-FR" dirty="0" err="1"/>
              <a:t>owner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1AC12A-F303-4B5B-85B0-77EEA93A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23" y="2997379"/>
            <a:ext cx="1552893" cy="199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FE799D-5349-4C98-AD82-F8F25E4D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33" y="3117746"/>
            <a:ext cx="2978842" cy="187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AE3CD7-32AE-4A95-BE13-D66AABF5E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30" y="2648092"/>
            <a:ext cx="896114" cy="1225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9AAC73-9262-4908-9097-91084B060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5" y="3206315"/>
            <a:ext cx="2650285" cy="134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1E58A3-DD47-4727-A93A-27E2F71FF72B}"/>
              </a:ext>
            </a:extLst>
          </p:cNvPr>
          <p:cNvSpPr txBox="1"/>
          <p:nvPr/>
        </p:nvSpPr>
        <p:spPr>
          <a:xfrm>
            <a:off x="1257300" y="4620439"/>
            <a:ext cx="123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Customer</a:t>
            </a:r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4527DB0B-8352-4BEC-97E3-BD5CDC18E08C}"/>
              </a:ext>
            </a:extLst>
          </p:cNvPr>
          <p:cNvSpPr/>
          <p:nvPr/>
        </p:nvSpPr>
        <p:spPr>
          <a:xfrm>
            <a:off x="2849875" y="3701302"/>
            <a:ext cx="1969913" cy="64545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000EF0B3-77D7-4E96-8580-3690766B270E}"/>
              </a:ext>
            </a:extLst>
          </p:cNvPr>
          <p:cNvSpPr/>
          <p:nvPr/>
        </p:nvSpPr>
        <p:spPr>
          <a:xfrm>
            <a:off x="6280716" y="3731028"/>
            <a:ext cx="2080632" cy="64545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Communication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ADEC3A-5618-4B54-9AF1-64AC8EAD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7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51152-938A-436F-9AC7-578C68C7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Agile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99464B-459E-43EC-A992-7909D827A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Principles of agility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C65743-F4C8-4258-9A14-FC0AD296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95" y="1932791"/>
            <a:ext cx="4391307" cy="3848975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02E901C-3A3D-454B-A585-3BD25CA59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462386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5EB01-36B8-4893-AE7F-A38804F1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15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77D76-DC55-4D2A-81B0-DF15C59F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- Product </a:t>
            </a:r>
            <a:r>
              <a:rPr lang="fr-FR" dirty="0" err="1"/>
              <a:t>owner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D75233-E752-4133-8CEB-025D7DAF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Required</a:t>
            </a:r>
            <a:r>
              <a:rPr lang="fr-FR" sz="3200" dirty="0"/>
              <a:t> </a:t>
            </a:r>
            <a:r>
              <a:rPr lang="fr-FR" sz="3200" dirty="0" err="1"/>
              <a:t>skills</a:t>
            </a:r>
            <a:r>
              <a:rPr lang="fr-FR" sz="3200" dirty="0"/>
              <a:t> :</a:t>
            </a:r>
          </a:p>
          <a:p>
            <a:pPr lvl="1"/>
            <a:r>
              <a:rPr lang="fr-FR" sz="2800" dirty="0" err="1"/>
              <a:t>Sense</a:t>
            </a:r>
            <a:r>
              <a:rPr lang="fr-FR" sz="2800" dirty="0"/>
              <a:t> of </a:t>
            </a:r>
            <a:r>
              <a:rPr lang="fr-FR" sz="2800" dirty="0" err="1"/>
              <a:t>responsibility</a:t>
            </a:r>
            <a:endParaRPr lang="fr-FR" sz="2800" dirty="0"/>
          </a:p>
          <a:p>
            <a:pPr lvl="1"/>
            <a:r>
              <a:rPr lang="fr-FR" sz="2800" dirty="0" err="1"/>
              <a:t>Accurate</a:t>
            </a:r>
            <a:r>
              <a:rPr lang="fr-FR" sz="2800" dirty="0"/>
              <a:t> </a:t>
            </a:r>
            <a:r>
              <a:rPr lang="fr-FR" sz="2800" dirty="0" err="1"/>
              <a:t>knowledge</a:t>
            </a:r>
            <a:r>
              <a:rPr lang="fr-FR" sz="2800" dirty="0"/>
              <a:t> of the business</a:t>
            </a:r>
          </a:p>
          <a:p>
            <a:pPr lvl="1"/>
            <a:r>
              <a:rPr lang="fr-FR" sz="2800" dirty="0" err="1"/>
              <a:t>Requirements</a:t>
            </a:r>
            <a:r>
              <a:rPr lang="fr-FR" sz="2800" dirty="0"/>
              <a:t> </a:t>
            </a:r>
            <a:r>
              <a:rPr lang="fr-FR" sz="2800" dirty="0" err="1"/>
              <a:t>definition</a:t>
            </a:r>
            <a:r>
              <a:rPr lang="fr-FR" sz="2800" dirty="0"/>
              <a:t> techniques</a:t>
            </a:r>
          </a:p>
          <a:p>
            <a:pPr lvl="1"/>
            <a:r>
              <a:rPr lang="fr-FR" sz="2800" dirty="0" err="1"/>
              <a:t>Ability</a:t>
            </a:r>
            <a:r>
              <a:rPr lang="fr-FR" sz="2800" dirty="0"/>
              <a:t> to </a:t>
            </a:r>
            <a:r>
              <a:rPr lang="fr-FR" sz="2800" dirty="0" err="1"/>
              <a:t>negociate</a:t>
            </a:r>
            <a:r>
              <a:rPr lang="fr-FR" sz="2800" dirty="0"/>
              <a:t> (CEO, </a:t>
            </a:r>
            <a:r>
              <a:rPr lang="fr-FR" sz="2800" dirty="0" err="1"/>
              <a:t>Customers</a:t>
            </a:r>
            <a:r>
              <a:rPr lang="fr-FR" sz="2800" dirty="0"/>
              <a:t>…)</a:t>
            </a:r>
          </a:p>
          <a:p>
            <a:pPr lvl="1"/>
            <a:r>
              <a:rPr lang="fr-FR" sz="2800" dirty="0" err="1"/>
              <a:t>Ability</a:t>
            </a:r>
            <a:r>
              <a:rPr lang="fr-FR" sz="2800" dirty="0"/>
              <a:t> to </a:t>
            </a:r>
            <a:r>
              <a:rPr lang="fr-FR" sz="2800" dirty="0" err="1"/>
              <a:t>make</a:t>
            </a:r>
            <a:r>
              <a:rPr lang="fr-FR" sz="2800" dirty="0"/>
              <a:t> </a:t>
            </a:r>
            <a:r>
              <a:rPr lang="fr-FR" sz="2800" dirty="0" err="1"/>
              <a:t>decision</a:t>
            </a:r>
            <a:r>
              <a:rPr lang="fr-FR" sz="2800" dirty="0"/>
              <a:t> </a:t>
            </a:r>
            <a:r>
              <a:rPr lang="fr-FR" sz="2800" dirty="0" err="1"/>
              <a:t>quickly</a:t>
            </a:r>
            <a:endParaRPr lang="fr-FR" sz="2800" dirty="0"/>
          </a:p>
          <a:p>
            <a:pPr lvl="1"/>
            <a:r>
              <a:rPr lang="fr-FR" sz="2800" dirty="0" err="1"/>
              <a:t>Ability</a:t>
            </a:r>
            <a:r>
              <a:rPr lang="fr-FR" sz="2800" dirty="0"/>
              <a:t> to </a:t>
            </a:r>
            <a:r>
              <a:rPr lang="fr-FR" sz="2800" dirty="0" err="1"/>
              <a:t>detail</a:t>
            </a:r>
            <a:r>
              <a:rPr lang="fr-FR" sz="2800" dirty="0"/>
              <a:t> at the right time</a:t>
            </a:r>
          </a:p>
          <a:p>
            <a:pPr lvl="1"/>
            <a:r>
              <a:rPr lang="fr-FR" sz="2800" dirty="0"/>
              <a:t>Will to </a:t>
            </a:r>
            <a:r>
              <a:rPr lang="fr-FR" sz="2800" dirty="0" err="1"/>
              <a:t>embrace</a:t>
            </a:r>
            <a:r>
              <a:rPr lang="fr-FR" sz="2800" dirty="0"/>
              <a:t> change</a:t>
            </a:r>
          </a:p>
          <a:p>
            <a:pPr lvl="1"/>
            <a:r>
              <a:rPr lang="fr-FR" sz="2800" dirty="0" err="1"/>
              <a:t>Ability</a:t>
            </a:r>
            <a:r>
              <a:rPr lang="fr-FR" sz="2800" dirty="0"/>
              <a:t> to </a:t>
            </a:r>
            <a:r>
              <a:rPr lang="fr-FR" sz="2800" dirty="0" err="1"/>
              <a:t>delegate</a:t>
            </a:r>
            <a:r>
              <a:rPr lang="fr-FR" sz="2800" dirty="0"/>
              <a:t> (Dev team)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A6211B-49A4-4DD9-A506-80E8009B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33" y="2072370"/>
            <a:ext cx="2833425" cy="311147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CE12F7-29FC-4A24-BC0F-0F7CA154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44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72E79-974B-4069-8421-8C7F491B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– Scrum master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F16028-21F8-44CA-94BD-76507C87B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970" y="1825625"/>
            <a:ext cx="8361829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A </a:t>
            </a:r>
            <a:r>
              <a:rPr lang="fr-FR" dirty="0" err="1"/>
              <a:t>scrum</a:t>
            </a:r>
            <a:r>
              <a:rPr lang="fr-FR" dirty="0"/>
              <a:t> </a:t>
            </a:r>
            <a:r>
              <a:rPr lang="fr-FR" dirty="0" err="1"/>
              <a:t>specialist</a:t>
            </a:r>
            <a:r>
              <a:rPr lang="fr-FR" dirty="0"/>
              <a:t>, </a:t>
            </a:r>
            <a:r>
              <a:rPr lang="fr-FR" dirty="0" err="1"/>
              <a:t>who</a:t>
            </a:r>
            <a:r>
              <a:rPr lang="fr-FR" dirty="0"/>
              <a:t> manages the </a:t>
            </a:r>
            <a:r>
              <a:rPr lang="fr-FR" dirty="0" err="1"/>
              <a:t>scrum</a:t>
            </a:r>
            <a:r>
              <a:rPr lang="fr-FR" dirty="0"/>
              <a:t> process (not the team, aka the </a:t>
            </a:r>
            <a:r>
              <a:rPr lang="fr-FR" dirty="0" err="1"/>
              <a:t>scrum</a:t>
            </a:r>
            <a:r>
              <a:rPr lang="fr-FR" dirty="0"/>
              <a:t> master </a:t>
            </a:r>
            <a:r>
              <a:rPr lang="fr-FR" dirty="0" err="1"/>
              <a:t>is</a:t>
            </a:r>
            <a:r>
              <a:rPr lang="fr-FR" dirty="0"/>
              <a:t> NOT the </a:t>
            </a:r>
            <a:r>
              <a:rPr lang="fr-FR" dirty="0" err="1"/>
              <a:t>project</a:t>
            </a:r>
            <a:r>
              <a:rPr lang="fr-FR" dirty="0"/>
              <a:t> leader)</a:t>
            </a:r>
          </a:p>
          <a:p>
            <a:r>
              <a:rPr lang="fr-FR" dirty="0" err="1"/>
              <a:t>Helps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actors</a:t>
            </a:r>
            <a:r>
              <a:rPr lang="fr-FR" dirty="0"/>
              <a:t> to </a:t>
            </a:r>
            <a:r>
              <a:rPr lang="fr-FR" dirty="0" err="1"/>
              <a:t>maximize</a:t>
            </a:r>
            <a:r>
              <a:rPr lang="fr-FR" dirty="0"/>
              <a:t> the </a:t>
            </a:r>
            <a:r>
              <a:rPr lang="fr-FR" dirty="0" err="1"/>
              <a:t>efficiency</a:t>
            </a:r>
            <a:r>
              <a:rPr lang="fr-FR" dirty="0"/>
              <a:t> of </a:t>
            </a:r>
            <a:r>
              <a:rPr lang="fr-FR" dirty="0" err="1"/>
              <a:t>scrum</a:t>
            </a:r>
            <a:endParaRPr lang="fr-FR" dirty="0"/>
          </a:p>
          <a:p>
            <a:r>
              <a:rPr lang="fr-FR" dirty="0" err="1"/>
              <a:t>Ensures</a:t>
            </a:r>
            <a:r>
              <a:rPr lang="fr-FR" dirty="0"/>
              <a:t> the </a:t>
            </a:r>
            <a:r>
              <a:rPr lang="fr-FR" dirty="0" err="1"/>
              <a:t>proper</a:t>
            </a:r>
            <a:r>
              <a:rPr lang="fr-FR" dirty="0"/>
              <a:t> usage of </a:t>
            </a:r>
            <a:r>
              <a:rPr lang="fr-FR" dirty="0" err="1"/>
              <a:t>scrum</a:t>
            </a:r>
            <a:endParaRPr lang="fr-FR" dirty="0"/>
          </a:p>
          <a:p>
            <a:r>
              <a:rPr lang="fr-FR" dirty="0"/>
              <a:t>Servant/coach of the dev team</a:t>
            </a:r>
          </a:p>
          <a:p>
            <a:r>
              <a:rPr lang="fr-FR" dirty="0" err="1"/>
              <a:t>Eliminates</a:t>
            </a:r>
            <a:r>
              <a:rPr lang="fr-FR" dirty="0"/>
              <a:t> obstacles on the </a:t>
            </a:r>
            <a:r>
              <a:rPr lang="fr-FR" dirty="0" err="1"/>
              <a:t>way</a:t>
            </a:r>
            <a:r>
              <a:rPr lang="fr-FR" dirty="0"/>
              <a:t>, </a:t>
            </a:r>
            <a:r>
              <a:rPr lang="fr-FR" dirty="0" err="1"/>
              <a:t>protects</a:t>
            </a:r>
            <a:r>
              <a:rPr lang="fr-FR" dirty="0"/>
              <a:t> the team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outer</a:t>
            </a:r>
            <a:r>
              <a:rPr lang="fr-FR" dirty="0"/>
              <a:t> stress/</a:t>
            </a:r>
            <a:r>
              <a:rPr lang="fr-FR" dirty="0" err="1"/>
              <a:t>interferences</a:t>
            </a:r>
            <a:endParaRPr lang="fr-FR" dirty="0"/>
          </a:p>
          <a:p>
            <a:r>
              <a:rPr lang="fr-FR" dirty="0" err="1"/>
              <a:t>Induces</a:t>
            </a:r>
            <a:r>
              <a:rPr lang="fr-FR" dirty="0"/>
              <a:t> the team to </a:t>
            </a:r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autonomous</a:t>
            </a:r>
            <a:endParaRPr lang="fr-FR" dirty="0"/>
          </a:p>
          <a:p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full-time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A98BB7-EC4D-4977-96BF-A324A8C1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2402233"/>
            <a:ext cx="2242717" cy="30665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643F60-663E-4D31-A0AE-4A201953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75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0AC00-8FD3-4B9F-ACBF-6371D644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– Scrum master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EFD0CA-F49C-43B4-90D5-794935D0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Required</a:t>
            </a:r>
            <a:r>
              <a:rPr lang="fr-FR" sz="3200" dirty="0"/>
              <a:t> </a:t>
            </a:r>
            <a:r>
              <a:rPr lang="fr-FR" sz="3200" dirty="0" err="1"/>
              <a:t>skills</a:t>
            </a:r>
            <a:r>
              <a:rPr lang="fr-FR" sz="3200" dirty="0"/>
              <a:t> :</a:t>
            </a:r>
          </a:p>
          <a:p>
            <a:pPr lvl="1"/>
            <a:r>
              <a:rPr lang="fr-FR" sz="2800" dirty="0" err="1"/>
              <a:t>Deep</a:t>
            </a:r>
            <a:r>
              <a:rPr lang="fr-FR" sz="2800" dirty="0"/>
              <a:t> </a:t>
            </a:r>
            <a:r>
              <a:rPr lang="fr-FR" sz="2800" dirty="0" err="1"/>
              <a:t>knowledge</a:t>
            </a:r>
            <a:r>
              <a:rPr lang="fr-FR" sz="2800" dirty="0"/>
              <a:t> of Scrum</a:t>
            </a:r>
          </a:p>
          <a:p>
            <a:pPr lvl="1"/>
            <a:r>
              <a:rPr lang="fr-FR" sz="2800" dirty="0" err="1"/>
              <a:t>Ability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 the </a:t>
            </a:r>
            <a:r>
              <a:rPr lang="fr-FR" sz="2800" dirty="0" err="1"/>
              <a:t>technical</a:t>
            </a:r>
            <a:r>
              <a:rPr lang="fr-FR" sz="2800" dirty="0"/>
              <a:t> aspects</a:t>
            </a:r>
          </a:p>
          <a:p>
            <a:pPr lvl="1"/>
            <a:r>
              <a:rPr lang="fr-FR" sz="2800" dirty="0"/>
              <a:t>Good communication </a:t>
            </a:r>
            <a:r>
              <a:rPr lang="fr-FR" sz="2800" dirty="0" err="1"/>
              <a:t>skills</a:t>
            </a:r>
            <a:endParaRPr lang="fr-FR" sz="2800" dirty="0"/>
          </a:p>
          <a:p>
            <a:pPr lvl="1"/>
            <a:r>
              <a:rPr lang="fr-FR" sz="2800" dirty="0"/>
              <a:t>Leadership</a:t>
            </a:r>
          </a:p>
          <a:p>
            <a:pPr lvl="1"/>
            <a:r>
              <a:rPr lang="fr-FR" sz="2800" dirty="0" err="1"/>
              <a:t>Mediation</a:t>
            </a:r>
            <a:r>
              <a:rPr lang="fr-FR" sz="2800" dirty="0"/>
              <a:t> </a:t>
            </a:r>
            <a:r>
              <a:rPr lang="fr-FR" sz="2800" dirty="0" err="1"/>
              <a:t>abilities</a:t>
            </a:r>
            <a:endParaRPr lang="fr-FR" sz="2800" dirty="0"/>
          </a:p>
          <a:p>
            <a:pPr lvl="1"/>
            <a:r>
              <a:rPr lang="fr-FR" sz="2800" dirty="0" err="1"/>
              <a:t>Tenacity</a:t>
            </a:r>
            <a:endParaRPr lang="fr-FR" sz="2800" dirty="0"/>
          </a:p>
          <a:p>
            <a:pPr lvl="1"/>
            <a:r>
              <a:rPr lang="fr-FR" sz="2800" dirty="0"/>
              <a:t>Inclination to </a:t>
            </a:r>
            <a:r>
              <a:rPr lang="fr-FR" sz="2800" dirty="0" err="1"/>
              <a:t>transparency</a:t>
            </a:r>
            <a:endParaRPr lang="fr-FR" sz="2800" dirty="0"/>
          </a:p>
          <a:p>
            <a:pPr lvl="1"/>
            <a:r>
              <a:rPr lang="fr-FR" sz="2800" dirty="0"/>
              <a:t>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eager</a:t>
            </a:r>
            <a:r>
              <a:rPr lang="fr-FR" sz="2800" dirty="0"/>
              <a:t> to serve the team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B4D43E-0B15-4DA6-BBC9-7DFC17EB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44" y="1499347"/>
            <a:ext cx="2095175" cy="410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01E077-1682-455F-92F5-135BE609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41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A461A-6BC0-438E-AF99-8DFD04F3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– </a:t>
            </a:r>
            <a:r>
              <a:rPr lang="fr-FR" dirty="0" err="1"/>
              <a:t>Development</a:t>
            </a:r>
            <a:r>
              <a:rPr lang="fr-FR" dirty="0"/>
              <a:t> team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16696E-1FD4-47C7-9A60-A0DD6E78F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082" y="1886137"/>
            <a:ext cx="6929718" cy="4351338"/>
          </a:xfrm>
        </p:spPr>
        <p:txBody>
          <a:bodyPr/>
          <a:lstStyle/>
          <a:p>
            <a:r>
              <a:rPr lang="fr-FR" dirty="0"/>
              <a:t>Applicative experts, </a:t>
            </a:r>
            <a:r>
              <a:rPr lang="fr-FR" dirty="0" err="1"/>
              <a:t>responsible</a:t>
            </a:r>
            <a:r>
              <a:rPr lang="fr-FR" dirty="0"/>
              <a:t> for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realization</a:t>
            </a:r>
            <a:r>
              <a:rPr lang="fr-FR" dirty="0"/>
              <a:t> of the </a:t>
            </a:r>
            <a:r>
              <a:rPr lang="fr-FR" dirty="0" err="1"/>
              <a:t>backlog</a:t>
            </a:r>
            <a:r>
              <a:rPr lang="fr-FR" dirty="0"/>
              <a:t> stories</a:t>
            </a:r>
          </a:p>
          <a:p>
            <a:r>
              <a:rPr lang="fr-FR" dirty="0"/>
              <a:t>Cross-</a:t>
            </a:r>
            <a:r>
              <a:rPr lang="fr-FR" dirty="0" err="1"/>
              <a:t>functional</a:t>
            </a:r>
            <a:r>
              <a:rPr lang="fr-FR" dirty="0"/>
              <a:t> team</a:t>
            </a:r>
          </a:p>
          <a:p>
            <a:r>
              <a:rPr lang="fr-FR" dirty="0"/>
              <a:t>Self-</a:t>
            </a:r>
            <a:r>
              <a:rPr lang="fr-FR" dirty="0" err="1"/>
              <a:t>organized</a:t>
            </a:r>
            <a:endParaRPr lang="fr-FR" dirty="0"/>
          </a:p>
          <a:p>
            <a:r>
              <a:rPr lang="fr-FR" dirty="0"/>
              <a:t>Common </a:t>
            </a:r>
            <a:r>
              <a:rPr lang="fr-FR" dirty="0" err="1"/>
              <a:t>ownership</a:t>
            </a:r>
            <a:r>
              <a:rPr lang="fr-FR" dirty="0"/>
              <a:t> of the </a:t>
            </a:r>
            <a:r>
              <a:rPr lang="fr-FR" dirty="0" err="1"/>
              <a:t>scheduled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r>
              <a:rPr lang="fr-FR" dirty="0" err="1"/>
              <a:t>Usually</a:t>
            </a:r>
            <a:r>
              <a:rPr lang="fr-FR" dirty="0"/>
              <a:t> 3 to 9 </a:t>
            </a:r>
            <a:r>
              <a:rPr lang="fr-FR" dirty="0" err="1"/>
              <a:t>members</a:t>
            </a:r>
            <a:r>
              <a:rPr lang="fr-FR" dirty="0"/>
              <a:t> (</a:t>
            </a:r>
            <a:r>
              <a:rPr lang="fr-FR" dirty="0" err="1"/>
              <a:t>preferably</a:t>
            </a:r>
            <a:r>
              <a:rPr lang="fr-FR" dirty="0"/>
              <a:t> 7)</a:t>
            </a:r>
          </a:p>
          <a:p>
            <a:r>
              <a:rPr lang="fr-FR" dirty="0"/>
              <a:t>If more </a:t>
            </a:r>
            <a:r>
              <a:rPr lang="fr-FR" dirty="0" err="1"/>
              <a:t>developpers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, multiple teams mode : « Scrum of </a:t>
            </a:r>
            <a:r>
              <a:rPr lang="fr-FR" dirty="0" err="1"/>
              <a:t>scrum</a:t>
            </a:r>
            <a:r>
              <a:rPr lang="fr-FR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010B8F-8BC4-4CA5-9C19-6FD544A9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5" y="2480189"/>
            <a:ext cx="3923675" cy="2465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B246F4-2826-4C3E-995A-E4D5B961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63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FAB79-2DBC-4604-9A2E-60DD6DDE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- Stakeholders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EE2239-7A0E-432C-BF0A-D336BB6A3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1825625"/>
            <a:ext cx="10399059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Anyone that is potentially affected by the outcome of the project</a:t>
            </a:r>
          </a:p>
          <a:p>
            <a:pPr lvl="1"/>
            <a:r>
              <a:rPr lang="en-US" sz="2800" dirty="0"/>
              <a:t>Customer</a:t>
            </a:r>
          </a:p>
          <a:p>
            <a:pPr lvl="1"/>
            <a:r>
              <a:rPr lang="en-US" sz="2800" dirty="0"/>
              <a:t>End users</a:t>
            </a:r>
          </a:p>
          <a:p>
            <a:pPr lvl="1"/>
            <a:r>
              <a:rPr lang="en-US" sz="2800" dirty="0"/>
              <a:t>Project sponsors</a:t>
            </a:r>
          </a:p>
          <a:p>
            <a:pPr lvl="1"/>
            <a:r>
              <a:rPr lang="en-US" sz="2800" dirty="0"/>
              <a:t>Sys admins</a:t>
            </a:r>
          </a:p>
          <a:p>
            <a:pPr lvl="1"/>
            <a:r>
              <a:rPr lang="en-US" sz="2800" dirty="0"/>
              <a:t>Management</a:t>
            </a:r>
          </a:p>
          <a:p>
            <a:pPr lvl="1"/>
            <a:r>
              <a:rPr lang="en-US" sz="2800" dirty="0"/>
              <a:t>Sales</a:t>
            </a:r>
          </a:p>
          <a:p>
            <a:pPr lvl="1"/>
            <a:r>
              <a:rPr lang="en-US" sz="2800" dirty="0"/>
              <a:t>Domain experts</a:t>
            </a:r>
          </a:p>
          <a:p>
            <a:pPr lvl="1"/>
            <a:r>
              <a:rPr lang="en-US" sz="2800" dirty="0"/>
              <a:t>…</a:t>
            </a:r>
            <a:endParaRPr lang="fr-FR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DE2D92-1583-41AD-B1A8-4C109CC85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16" y="2730020"/>
            <a:ext cx="5644135" cy="277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8476C3-A46E-4BF8-AA54-404832F8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379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BF63E1D-F2E3-45E5-A9DA-E5FE8FBE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34" y="1905627"/>
            <a:ext cx="4191334" cy="419133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91265-E3ED-4226-B03E-1D18371C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36759" cy="4351338"/>
          </a:xfrm>
        </p:spPr>
        <p:txBody>
          <a:bodyPr>
            <a:normAutofit/>
          </a:bodyPr>
          <a:lstStyle/>
          <a:p>
            <a:r>
              <a:rPr lang="fr-FR" dirty="0"/>
              <a:t>In Scrum, </a:t>
            </a:r>
            <a:r>
              <a:rPr lang="fr-FR" u="sng" dirty="0" err="1"/>
              <a:t>there</a:t>
            </a:r>
            <a:r>
              <a:rPr lang="fr-FR" u="sng" dirty="0"/>
              <a:t> </a:t>
            </a:r>
            <a:r>
              <a:rPr lang="fr-FR" u="sng" dirty="0" err="1"/>
              <a:t>is</a:t>
            </a:r>
            <a:r>
              <a:rPr lang="fr-FR" u="sng" dirty="0"/>
              <a:t> NO Project Manager </a:t>
            </a:r>
            <a:r>
              <a:rPr lang="fr-FR" u="sng" dirty="0" err="1"/>
              <a:t>role</a:t>
            </a:r>
            <a:endParaRPr lang="fr-FR" u="sng" dirty="0"/>
          </a:p>
          <a:p>
            <a:r>
              <a:rPr lang="fr-FR" dirty="0"/>
              <a:t>Project management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the 3 main </a:t>
            </a:r>
            <a:r>
              <a:rPr lang="fr-FR" dirty="0" err="1"/>
              <a:t>roles</a:t>
            </a:r>
            <a:r>
              <a:rPr lang="fr-FR" dirty="0"/>
              <a:t> :</a:t>
            </a:r>
          </a:p>
          <a:p>
            <a:pPr lvl="1"/>
            <a:r>
              <a:rPr lang="fr-FR"/>
              <a:t>Product </a:t>
            </a:r>
            <a:r>
              <a:rPr lang="fr-FR" dirty="0" err="1"/>
              <a:t>owner</a:t>
            </a:r>
            <a:r>
              <a:rPr lang="fr-FR" dirty="0"/>
              <a:t> : </a:t>
            </a:r>
          </a:p>
          <a:p>
            <a:pPr lvl="2"/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and </a:t>
            </a:r>
            <a:r>
              <a:rPr lang="fr-FR" dirty="0" err="1"/>
              <a:t>customer</a:t>
            </a:r>
            <a:r>
              <a:rPr lang="fr-FR" dirty="0"/>
              <a:t> interface</a:t>
            </a:r>
          </a:p>
          <a:p>
            <a:pPr lvl="2"/>
            <a:r>
              <a:rPr lang="fr-FR" dirty="0" err="1"/>
              <a:t>Priorities</a:t>
            </a:r>
            <a:r>
              <a:rPr lang="fr-FR" dirty="0"/>
              <a:t>, release planning</a:t>
            </a:r>
          </a:p>
          <a:p>
            <a:pPr lvl="1"/>
            <a:r>
              <a:rPr lang="fr-FR" dirty="0"/>
              <a:t>Scrum master : </a:t>
            </a:r>
          </a:p>
          <a:p>
            <a:pPr lvl="2"/>
            <a:r>
              <a:rPr lang="fr-FR" dirty="0"/>
              <a:t>Organisation and </a:t>
            </a:r>
            <a:r>
              <a:rPr lang="fr-FR" dirty="0" err="1"/>
              <a:t>human</a:t>
            </a:r>
            <a:r>
              <a:rPr lang="fr-FR" dirty="0"/>
              <a:t> management</a:t>
            </a:r>
          </a:p>
          <a:p>
            <a:pPr lvl="1"/>
            <a:r>
              <a:rPr lang="fr-FR" dirty="0"/>
              <a:t>Dev team : </a:t>
            </a:r>
          </a:p>
          <a:p>
            <a:pPr lvl="2"/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scheduling</a:t>
            </a:r>
            <a:r>
              <a:rPr lang="fr-FR" dirty="0"/>
              <a:t> and affectation</a:t>
            </a:r>
          </a:p>
          <a:p>
            <a:pPr lvl="2"/>
            <a:r>
              <a:rPr lang="fr-FR" dirty="0" err="1"/>
              <a:t>Workload</a:t>
            </a:r>
            <a:r>
              <a:rPr lang="fr-FR" dirty="0"/>
              <a:t> quantification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CB51D3-8829-4DED-9937-D2C34414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roles</a:t>
            </a:r>
            <a:r>
              <a:rPr lang="fr-FR" dirty="0"/>
              <a:t> – Project manager ??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044994-899F-45E8-8984-5B7E7702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5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2CDCE-B8C3-40A2-8E78-4B06A76F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49CA4B-78C3-44F8-8E30-616F6C72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6006AB-BB8E-47B8-9A95-7406E08C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6411383" y="2253714"/>
            <a:ext cx="4936067" cy="320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E83440D-C8D2-4A16-9E9C-74CB4499D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205114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4F055-313A-4B27-9DA8-994B9898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35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38FC6-9304-4D58-BE1E-E262CCF3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Timeboxing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F5E8E-DAFA-483D-A71A-F39AE2DC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485" cy="4162945"/>
          </a:xfrm>
        </p:spPr>
        <p:txBody>
          <a:bodyPr/>
          <a:lstStyle/>
          <a:p>
            <a:r>
              <a:rPr lang="fr-FR" dirty="0"/>
              <a:t>Agile </a:t>
            </a:r>
            <a:r>
              <a:rPr lang="fr-FR" dirty="0" err="1"/>
              <a:t>methods</a:t>
            </a:r>
            <a:r>
              <a:rPr lang="fr-FR" dirty="0"/>
              <a:t> =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changing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Fixed</a:t>
            </a:r>
            <a:r>
              <a:rPr lang="fr-FR" dirty="0"/>
              <a:t> durations for </a:t>
            </a:r>
            <a:r>
              <a:rPr lang="fr-FR" dirty="0" err="1"/>
              <a:t>each</a:t>
            </a:r>
            <a:r>
              <a:rPr lang="fr-FR" dirty="0"/>
              <a:t> type of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/>
              <a:t>Goals are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defined</a:t>
            </a:r>
            <a:endParaRPr lang="fr-FR" dirty="0"/>
          </a:p>
          <a:p>
            <a:r>
              <a:rPr lang="fr-FR" dirty="0"/>
              <a:t>Strong </a:t>
            </a:r>
            <a:r>
              <a:rPr lang="fr-FR" dirty="0" err="1"/>
              <a:t>constraint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r>
              <a:rPr lang="fr-FR" dirty="0"/>
              <a:t> for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return on </a:t>
            </a:r>
            <a:r>
              <a:rPr lang="fr-FR" dirty="0" err="1"/>
              <a:t>experience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6D0AFC-FC00-418B-9997-3C3B1EF70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>
          <a:xfrm>
            <a:off x="7749915" y="1098654"/>
            <a:ext cx="2845008" cy="47625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0B4B02-18FF-406C-BA3B-CB6CF83A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76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046AD-6313-48EB-BCD6-E0AAC155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the first sprint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52603-5BBD-4BE4-9FAD-4F84311B2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520" y="1930556"/>
            <a:ext cx="5658787" cy="399805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First version of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backlog</a:t>
            </a:r>
            <a:r>
              <a:rPr lang="fr-FR" dirty="0"/>
              <a:t> (PO / Customer)</a:t>
            </a:r>
          </a:p>
          <a:p>
            <a:r>
              <a:rPr lang="fr-FR" dirty="0"/>
              <a:t>Release planning (PO / Customer)</a:t>
            </a:r>
          </a:p>
          <a:p>
            <a:r>
              <a:rPr lang="fr-FR" dirty="0" err="1"/>
              <a:t>Creation</a:t>
            </a:r>
            <a:r>
              <a:rPr lang="fr-FR" dirty="0"/>
              <a:t> of the Scrum team</a:t>
            </a:r>
          </a:p>
          <a:p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Done</a:t>
            </a:r>
            <a:r>
              <a:rPr lang="fr-FR" dirty="0"/>
              <a:t>(Scrum team / Stakeholders)</a:t>
            </a:r>
          </a:p>
          <a:p>
            <a:r>
              <a:rPr lang="fr-FR" dirty="0" err="1"/>
              <a:t>Ensure</a:t>
            </a:r>
            <a:r>
              <a:rPr lang="fr-FR" dirty="0"/>
              <a:t> the stakeholders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accept</a:t>
            </a:r>
            <a:r>
              <a:rPr lang="fr-FR" dirty="0"/>
              <a:t> Scrum (PO / Scrum master)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6A218F-6C37-47C7-B506-CF0CB7EB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9" y="2117934"/>
            <a:ext cx="5478905" cy="341896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93666C-C164-4BED-BF92-65DD2D6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93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1459-E411-471F-A837-40C159C5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 </a:t>
            </a:r>
            <a:r>
              <a:rPr lang="fr-FR" dirty="0" err="1"/>
              <a:t>backlog</a:t>
            </a:r>
            <a:r>
              <a:rPr lang="fr-FR" dirty="0"/>
              <a:t> grooming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A1B1D-E8F6-46ED-A50C-E92504FE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Punctual</a:t>
            </a:r>
            <a:r>
              <a:rPr lang="fr-FR" sz="3200" dirty="0"/>
              <a:t> meeting (out of </a:t>
            </a:r>
            <a:r>
              <a:rPr lang="fr-FR" sz="3200" dirty="0" err="1"/>
              <a:t>timeboxes</a:t>
            </a:r>
            <a:r>
              <a:rPr lang="fr-FR" sz="3200" dirty="0"/>
              <a:t>)</a:t>
            </a:r>
          </a:p>
          <a:p>
            <a:r>
              <a:rPr lang="fr-FR" sz="3200" dirty="0"/>
              <a:t>Participants : Scrum team</a:t>
            </a:r>
          </a:p>
          <a:p>
            <a:r>
              <a:rPr lang="fr-FR" sz="3200" dirty="0"/>
              <a:t>Objective : update the </a:t>
            </a:r>
            <a:r>
              <a:rPr lang="fr-FR" sz="3200" dirty="0" err="1"/>
              <a:t>product</a:t>
            </a:r>
            <a:r>
              <a:rPr lang="fr-FR" sz="3200" dirty="0"/>
              <a:t> </a:t>
            </a:r>
            <a:r>
              <a:rPr lang="fr-FR" sz="3200" dirty="0" err="1"/>
              <a:t>backlog</a:t>
            </a:r>
            <a:endParaRPr lang="fr-FR" sz="3200" dirty="0"/>
          </a:p>
          <a:p>
            <a:pPr lvl="1"/>
            <a:r>
              <a:rPr lang="fr-FR" sz="2800" dirty="0" err="1"/>
              <a:t>Estimate</a:t>
            </a:r>
            <a:r>
              <a:rPr lang="fr-FR" sz="2800" dirty="0"/>
              <a:t> stories (Dev Team)</a:t>
            </a:r>
          </a:p>
          <a:p>
            <a:pPr lvl="1"/>
            <a:r>
              <a:rPr lang="fr-FR" sz="2800" dirty="0" err="1"/>
              <a:t>Re-order</a:t>
            </a:r>
            <a:r>
              <a:rPr lang="fr-FR" sz="2800" dirty="0"/>
              <a:t> items (PO)</a:t>
            </a:r>
          </a:p>
          <a:p>
            <a:pPr lvl="1"/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details</a:t>
            </a:r>
            <a:r>
              <a:rPr lang="fr-FR" sz="2800" dirty="0"/>
              <a:t> (questions/</a:t>
            </a:r>
            <a:r>
              <a:rPr lang="fr-FR" sz="2800" dirty="0" err="1"/>
              <a:t>answers</a:t>
            </a:r>
            <a:r>
              <a:rPr lang="fr-FR" sz="2800" dirty="0"/>
              <a:t>)</a:t>
            </a:r>
          </a:p>
          <a:p>
            <a:r>
              <a:rPr lang="fr-FR" sz="3200" dirty="0"/>
              <a:t>Must consume </a:t>
            </a:r>
            <a:r>
              <a:rPr lang="fr-FR" sz="3200" dirty="0" err="1"/>
              <a:t>less</a:t>
            </a:r>
            <a:r>
              <a:rPr lang="fr-FR" sz="3200" dirty="0"/>
              <a:t> </a:t>
            </a:r>
            <a:r>
              <a:rPr lang="fr-FR" sz="3200" dirty="0" err="1"/>
              <a:t>than</a:t>
            </a:r>
            <a:r>
              <a:rPr lang="fr-FR" sz="3200" dirty="0"/>
              <a:t> 10% of the </a:t>
            </a:r>
            <a:r>
              <a:rPr lang="fr-FR" sz="3200" dirty="0" err="1"/>
              <a:t>development</a:t>
            </a:r>
            <a:r>
              <a:rPr lang="fr-FR" sz="3200" dirty="0"/>
              <a:t> time</a:t>
            </a:r>
          </a:p>
          <a:p>
            <a:endParaRPr lang="fr-FR" sz="3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0957C2-9BFB-459E-8730-5CF1BADE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6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41D4F9C-B870-4857-8300-43CCA0D6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55" y="4581827"/>
            <a:ext cx="1669807" cy="186085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DE2D51C-9089-4051-804E-AC2E2F01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lifecycle</a:t>
            </a:r>
            <a:endParaRPr lang="fr-FR" dirty="0"/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2E42A7E4-1938-4153-A115-BE8A67B7A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65400"/>
              </p:ext>
            </p:extLst>
          </p:nvPr>
        </p:nvGraphicFramePr>
        <p:xfrm>
          <a:off x="838200" y="1640542"/>
          <a:ext cx="10515600" cy="3186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391809F-C5C5-414D-9A43-9B4A1DD29B1E}"/>
              </a:ext>
            </a:extLst>
          </p:cNvPr>
          <p:cNvSpPr/>
          <p:nvPr/>
        </p:nvSpPr>
        <p:spPr>
          <a:xfrm>
            <a:off x="2785850" y="3561933"/>
            <a:ext cx="5974909" cy="69924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TUNNEL EFFECT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4E8E42-A6FA-4B70-976A-D9B898E8D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8" y="4206620"/>
            <a:ext cx="2428511" cy="242851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722646-F090-448B-A113-380A0479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62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515ADA-7137-4306-94BA-66493202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1153">
            <a:off x="6194811" y="1336877"/>
            <a:ext cx="5698730" cy="35723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04890-52E5-402C-8D8E-9DAEF3B4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poker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DAFCF4-1E00-4360-9E54-476D7996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6803" cy="4351338"/>
          </a:xfrm>
        </p:spPr>
        <p:txBody>
          <a:bodyPr>
            <a:normAutofit/>
          </a:bodyPr>
          <a:lstStyle/>
          <a:p>
            <a:r>
              <a:rPr lang="fr-FR" dirty="0"/>
              <a:t>Estimation </a:t>
            </a:r>
            <a:r>
              <a:rPr lang="fr-FR" dirty="0" err="1"/>
              <a:t>tool</a:t>
            </a:r>
            <a:r>
              <a:rPr lang="fr-FR" dirty="0"/>
              <a:t> for a story</a:t>
            </a:r>
          </a:p>
          <a:p>
            <a:r>
              <a:rPr lang="fr-FR" dirty="0"/>
              <a:t>Unit : story point</a:t>
            </a:r>
          </a:p>
          <a:p>
            <a:r>
              <a:rPr lang="fr-FR" dirty="0" err="1"/>
              <a:t>Based</a:t>
            </a:r>
            <a:r>
              <a:rPr lang="fr-FR" dirty="0"/>
              <a:t> on a standard (</a:t>
            </a:r>
            <a:r>
              <a:rPr lang="fr-FR" dirty="0" err="1"/>
              <a:t>average-sized</a:t>
            </a:r>
            <a:r>
              <a:rPr lang="fr-FR" dirty="0"/>
              <a:t> story)</a:t>
            </a:r>
          </a:p>
          <a:p>
            <a:r>
              <a:rPr lang="fr-FR" dirty="0"/>
              <a:t>Rules</a:t>
            </a:r>
          </a:p>
          <a:p>
            <a:pPr lvl="1"/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developper</a:t>
            </a:r>
            <a:r>
              <a:rPr lang="fr-FR" sz="2000" dirty="0"/>
              <a:t> has a full deck</a:t>
            </a:r>
          </a:p>
          <a:p>
            <a:pPr lvl="1"/>
            <a:r>
              <a:rPr lang="fr-FR" sz="2000" dirty="0" err="1"/>
              <a:t>Presentaion</a:t>
            </a:r>
            <a:r>
              <a:rPr lang="fr-FR" sz="2000" dirty="0"/>
              <a:t> of the story (PO)</a:t>
            </a:r>
          </a:p>
          <a:p>
            <a:pPr lvl="1"/>
            <a:r>
              <a:rPr lang="fr-FR" sz="2000" dirty="0" err="1"/>
              <a:t>Each</a:t>
            </a:r>
            <a:r>
              <a:rPr lang="fr-FR" sz="2000" dirty="0"/>
              <a:t> dev choses a value (</a:t>
            </a:r>
            <a:r>
              <a:rPr lang="fr-FR" sz="2000" dirty="0" err="1"/>
              <a:t>hidden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Everybody</a:t>
            </a:r>
            <a:r>
              <a:rPr lang="fr-FR" sz="2000" dirty="0"/>
              <a:t> shows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endParaRPr lang="fr-FR" sz="2000" dirty="0"/>
          </a:p>
          <a:p>
            <a:pPr lvl="1"/>
            <a:r>
              <a:rPr lang="fr-FR" sz="2000" dirty="0"/>
              <a:t>If </a:t>
            </a:r>
            <a:r>
              <a:rPr lang="fr-FR" sz="2000" dirty="0" err="1"/>
              <a:t>differences</a:t>
            </a:r>
            <a:r>
              <a:rPr lang="fr-FR" sz="2000" dirty="0"/>
              <a:t>, discussion</a:t>
            </a:r>
          </a:p>
          <a:p>
            <a:pPr lvl="1"/>
            <a:r>
              <a:rPr lang="fr-FR" sz="2000" dirty="0"/>
              <a:t>Play </a:t>
            </a:r>
            <a:r>
              <a:rPr lang="fr-FR" sz="2000" dirty="0" err="1"/>
              <a:t>again</a:t>
            </a:r>
            <a:r>
              <a:rPr lang="fr-FR" sz="2000" dirty="0"/>
              <a:t> </a:t>
            </a:r>
            <a:r>
              <a:rPr lang="fr-FR" sz="2000" dirty="0" err="1"/>
              <a:t>until</a:t>
            </a:r>
            <a:r>
              <a:rPr lang="fr-FR" sz="2000" dirty="0"/>
              <a:t> </a:t>
            </a:r>
            <a:r>
              <a:rPr lang="fr-FR" sz="2000" dirty="0" err="1"/>
              <a:t>everybody</a:t>
            </a:r>
            <a:r>
              <a:rPr lang="fr-FR" sz="2000" dirty="0"/>
              <a:t> has the </a:t>
            </a:r>
            <a:r>
              <a:rPr lang="fr-FR" sz="2000" dirty="0" err="1"/>
              <a:t>same</a:t>
            </a:r>
            <a:r>
              <a:rPr lang="fr-FR" sz="2000" dirty="0"/>
              <a:t> value</a:t>
            </a:r>
          </a:p>
          <a:p>
            <a:endParaRPr lang="fr-FR" sz="3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B034A5-D361-410F-A712-0B5AF237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13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C6F2E-3DDE-4C8F-8A18-781550CD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r>
              <a:rPr lang="fr-FR" dirty="0"/>
              <a:t> – The Sprint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D2461-92EA-4E5A-893B-39ABCB44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2583"/>
            <a:ext cx="10515600" cy="236438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Sprint = </a:t>
            </a:r>
            <a:r>
              <a:rPr lang="fr-FR" dirty="0" err="1"/>
              <a:t>Development</a:t>
            </a:r>
            <a:r>
              <a:rPr lang="fr-FR" dirty="0"/>
              <a:t> cycle</a:t>
            </a:r>
          </a:p>
          <a:p>
            <a:r>
              <a:rPr lang="fr-FR" dirty="0"/>
              <a:t>Leads to an </a:t>
            </a:r>
            <a:r>
              <a:rPr lang="fr-FR" dirty="0" err="1"/>
              <a:t>increment</a:t>
            </a:r>
            <a:endParaRPr lang="fr-FR" dirty="0"/>
          </a:p>
          <a:p>
            <a:r>
              <a:rPr lang="fr-FR" dirty="0" err="1"/>
              <a:t>Timeboxing</a:t>
            </a:r>
            <a:r>
              <a:rPr lang="fr-FR" dirty="0"/>
              <a:t> : 2-4 </a:t>
            </a:r>
            <a:r>
              <a:rPr lang="fr-FR" dirty="0" err="1"/>
              <a:t>weeks</a:t>
            </a:r>
            <a:r>
              <a:rPr lang="fr-FR" dirty="0"/>
              <a:t> - </a:t>
            </a:r>
            <a:r>
              <a:rPr lang="fr-FR" i="1" dirty="0"/>
              <a:t>not 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changed</a:t>
            </a:r>
            <a:r>
              <a:rPr lang="fr-FR" i="1" dirty="0"/>
              <a:t> </a:t>
            </a:r>
            <a:r>
              <a:rPr lang="fr-FR" i="1" dirty="0" err="1"/>
              <a:t>during</a:t>
            </a:r>
            <a:r>
              <a:rPr lang="fr-FR" i="1" dirty="0"/>
              <a:t> the </a:t>
            </a:r>
            <a:r>
              <a:rPr lang="fr-FR" i="1" dirty="0" err="1"/>
              <a:t>project</a:t>
            </a:r>
            <a:endParaRPr lang="fr-FR" i="1" dirty="0"/>
          </a:p>
          <a:p>
            <a:r>
              <a:rPr lang="fr-FR" dirty="0"/>
              <a:t>Sprint contents </a:t>
            </a:r>
            <a:r>
              <a:rPr lang="fr-FR" dirty="0" err="1"/>
              <a:t>does</a:t>
            </a:r>
            <a:r>
              <a:rPr lang="fr-FR" dirty="0"/>
              <a:t> not change once </a:t>
            </a:r>
            <a:r>
              <a:rPr lang="fr-FR" dirty="0" err="1"/>
              <a:t>started</a:t>
            </a:r>
            <a:endParaRPr lang="fr-FR" dirty="0"/>
          </a:p>
          <a:p>
            <a:r>
              <a:rPr lang="fr-FR" dirty="0"/>
              <a:t>Product </a:t>
            </a:r>
            <a:r>
              <a:rPr lang="fr-FR" dirty="0" err="1"/>
              <a:t>Owner</a:t>
            </a:r>
            <a:r>
              <a:rPr lang="fr-FR" dirty="0"/>
              <a:t> can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i="1" dirty="0"/>
              <a:t>cancel</a:t>
            </a:r>
            <a:r>
              <a:rPr lang="fr-FR" dirty="0"/>
              <a:t> a sprint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549F66AA-DD62-4F3C-A93D-1DEA100E860C}"/>
              </a:ext>
            </a:extLst>
          </p:cNvPr>
          <p:cNvSpPr/>
          <p:nvPr/>
        </p:nvSpPr>
        <p:spPr>
          <a:xfrm>
            <a:off x="675466" y="1554782"/>
            <a:ext cx="11089037" cy="1865398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8" name="Flèche : chevron 4">
            <a:extLst>
              <a:ext uri="{FF2B5EF4-FFF2-40B4-BE49-F238E27FC236}">
                <a16:creationId xmlns:a16="http://schemas.microsoft.com/office/drawing/2014/main" id="{7B935CB3-7B88-422D-9AA8-AFC5E40F20CB}"/>
              </a:ext>
            </a:extLst>
          </p:cNvPr>
          <p:cNvSpPr txBox="1"/>
          <p:nvPr/>
        </p:nvSpPr>
        <p:spPr>
          <a:xfrm>
            <a:off x="2893272" y="1578146"/>
            <a:ext cx="6653424" cy="178714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1" kern="1200" dirty="0"/>
              <a:t>SPRINT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F6708429-72F0-4D10-A26D-25B641113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520888"/>
              </p:ext>
            </p:extLst>
          </p:nvPr>
        </p:nvGraphicFramePr>
        <p:xfrm>
          <a:off x="1450383" y="1503339"/>
          <a:ext cx="9903417" cy="196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6AB60E-402C-4830-828C-2E758CFC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89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51B93-99CD-4D4C-B3AA-C4F6818B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r>
              <a:rPr lang="fr-FR" dirty="0"/>
              <a:t> – Sprint planning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008B5B-7D79-4532-BF65-E4AD1A0C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500247" cy="4562878"/>
          </a:xfrm>
        </p:spPr>
        <p:txBody>
          <a:bodyPr>
            <a:normAutofit/>
          </a:bodyPr>
          <a:lstStyle/>
          <a:p>
            <a:r>
              <a:rPr lang="fr-FR" dirty="0" err="1"/>
              <a:t>Timeboxing</a:t>
            </a:r>
            <a:r>
              <a:rPr lang="fr-FR" dirty="0"/>
              <a:t> : 5% of the sprint duration</a:t>
            </a:r>
          </a:p>
          <a:p>
            <a:r>
              <a:rPr lang="fr-FR" dirty="0"/>
              <a:t>Participants : Scrum team</a:t>
            </a:r>
          </a:p>
          <a:p>
            <a:r>
              <a:rPr lang="fr-FR" dirty="0"/>
              <a:t>Meeting</a:t>
            </a:r>
          </a:p>
          <a:p>
            <a:pPr lvl="1"/>
            <a:r>
              <a:rPr lang="fr-FR" dirty="0"/>
              <a:t>The PO </a:t>
            </a:r>
            <a:r>
              <a:rPr lang="fr-FR" dirty="0" err="1"/>
              <a:t>presents</a:t>
            </a:r>
            <a:r>
              <a:rPr lang="fr-FR" dirty="0"/>
              <a:t> the Sprint goals</a:t>
            </a:r>
          </a:p>
          <a:p>
            <a:pPr lvl="1"/>
            <a:r>
              <a:rPr lang="fr-FR" dirty="0"/>
              <a:t>The dev team </a:t>
            </a:r>
            <a:r>
              <a:rPr lang="fr-FR" dirty="0" err="1"/>
              <a:t>estimates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i="1" dirty="0" err="1"/>
              <a:t>capacity</a:t>
            </a:r>
            <a:r>
              <a:rPr lang="fr-FR" dirty="0"/>
              <a:t> and selects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stories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order</a:t>
            </a:r>
            <a:endParaRPr lang="fr-FR" dirty="0"/>
          </a:p>
          <a:p>
            <a:pPr lvl="1"/>
            <a:r>
              <a:rPr lang="fr-FR" dirty="0"/>
              <a:t>The dev team can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precisions</a:t>
            </a:r>
            <a:r>
              <a:rPr lang="fr-FR" dirty="0"/>
              <a:t> to the PO</a:t>
            </a:r>
          </a:p>
          <a:p>
            <a:pPr lvl="1"/>
            <a:r>
              <a:rPr lang="fr-FR" dirty="0"/>
              <a:t>The dev team </a:t>
            </a:r>
            <a:r>
              <a:rPr lang="fr-FR" dirty="0" err="1"/>
              <a:t>details</a:t>
            </a:r>
            <a:r>
              <a:rPr lang="fr-FR" dirty="0"/>
              <a:t> the stories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i="1" dirty="0" err="1"/>
              <a:t>Tasks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(sprint </a:t>
            </a:r>
            <a:r>
              <a:rPr lang="fr-FR" dirty="0" err="1"/>
              <a:t>board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The Sprint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 to start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EA0C2F0-4871-4870-BE0E-33510CC0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03" y="4652164"/>
            <a:ext cx="2594151" cy="15992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2B5233-F175-4A3A-BAEF-AB43D1F41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47" y="4703946"/>
            <a:ext cx="809782" cy="110129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D458BBA-D27A-4626-93BD-9B8F0AD4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9868"/>
            <a:ext cx="762655" cy="9598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FE1474C-51E0-4C17-AE08-0839AF4A5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93" t="24652" r="21186" b="34802"/>
          <a:stretch/>
        </p:blipFill>
        <p:spPr>
          <a:xfrm>
            <a:off x="7085812" y="1509622"/>
            <a:ext cx="4719462" cy="3013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88BC50-8107-48DE-9F22-AF96EDA8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67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6C969-2466-49F8-9DF3-07835F5F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r>
              <a:rPr lang="fr-FR" dirty="0"/>
              <a:t> – Daily </a:t>
            </a:r>
            <a:r>
              <a:rPr lang="fr-FR" dirty="0" err="1"/>
              <a:t>scrum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5E65E-4C0E-4A29-A7CE-17B82C70C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55231" cy="4613921"/>
          </a:xfrm>
        </p:spPr>
        <p:txBody>
          <a:bodyPr/>
          <a:lstStyle/>
          <a:p>
            <a:r>
              <a:rPr lang="fr-FR" dirty="0"/>
              <a:t>Daily stand-up meeting (Dev team and Scrum master)</a:t>
            </a:r>
          </a:p>
          <a:p>
            <a:r>
              <a:rPr lang="fr-FR" dirty="0"/>
              <a:t>Self-</a:t>
            </a:r>
            <a:r>
              <a:rPr lang="fr-FR" dirty="0" err="1"/>
              <a:t>organized</a:t>
            </a:r>
            <a:endParaRPr lang="fr-FR" dirty="0"/>
          </a:p>
          <a:p>
            <a:r>
              <a:rPr lang="fr-FR" dirty="0" err="1"/>
              <a:t>Timeboxing</a:t>
            </a:r>
            <a:r>
              <a:rPr lang="fr-FR" dirty="0"/>
              <a:t> : 15 minutes</a:t>
            </a:r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answers</a:t>
            </a:r>
            <a:r>
              <a:rPr lang="fr-FR" dirty="0"/>
              <a:t> 3 questions :</a:t>
            </a:r>
          </a:p>
          <a:p>
            <a:pPr lvl="1"/>
            <a:r>
              <a:rPr lang="en-US" dirty="0"/>
              <a:t>What has been accomplished since the last meeting ? </a:t>
            </a:r>
          </a:p>
          <a:p>
            <a:pPr lvl="1"/>
            <a:r>
              <a:rPr lang="en-US" dirty="0"/>
              <a:t>What will be done before the next meeting ? </a:t>
            </a:r>
          </a:p>
          <a:p>
            <a:pPr lvl="1"/>
            <a:r>
              <a:rPr lang="en-US" dirty="0"/>
              <a:t>What obstacles are in the way ?</a:t>
            </a:r>
          </a:p>
          <a:p>
            <a:r>
              <a:rPr lang="en-US" dirty="0"/>
              <a:t> The sprint board can be updated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F5D3FC-CF8B-45DB-9370-7843974F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75" y="4554778"/>
            <a:ext cx="2935192" cy="1809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856C86-0B53-42B2-BD54-ACB13DCCF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2998"/>
            <a:ext cx="947980" cy="12892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193881-BFEB-4A3B-B96C-81A890CFF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431" y="1825624"/>
            <a:ext cx="4195517" cy="259421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E66003-3696-4389-B88F-025CFFBC0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746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8D3F0-85E4-431E-84F0-18A5091A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r>
              <a:rPr lang="fr-FR" dirty="0"/>
              <a:t> – Sprint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2EFFD-B78F-4C02-BC4C-DC327B45D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3" y="1837657"/>
            <a:ext cx="603183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Meeting at the end of the sprint</a:t>
            </a:r>
          </a:p>
          <a:p>
            <a:r>
              <a:rPr lang="fr-FR" sz="2400" dirty="0"/>
              <a:t>Participants : Scrum team + Stakeholders</a:t>
            </a:r>
          </a:p>
          <a:p>
            <a:r>
              <a:rPr lang="fr-FR" sz="2400" dirty="0" err="1"/>
              <a:t>Timeboxing</a:t>
            </a:r>
            <a:r>
              <a:rPr lang="fr-FR" sz="2400" dirty="0"/>
              <a:t> : 2 </a:t>
            </a:r>
            <a:r>
              <a:rPr lang="fr-FR" sz="2400" dirty="0" err="1"/>
              <a:t>hours</a:t>
            </a:r>
            <a:r>
              <a:rPr lang="fr-FR" sz="2400" dirty="0"/>
              <a:t> for a 2 </a:t>
            </a:r>
            <a:r>
              <a:rPr lang="fr-FR" sz="2400" dirty="0" err="1"/>
              <a:t>weeks</a:t>
            </a:r>
            <a:r>
              <a:rPr lang="fr-FR" sz="2400" dirty="0"/>
              <a:t> sprint</a:t>
            </a:r>
          </a:p>
          <a:p>
            <a:r>
              <a:rPr lang="fr-FR" sz="2400" dirty="0" err="1"/>
              <a:t>Steps</a:t>
            </a:r>
            <a:endParaRPr lang="fr-FR" sz="2400" dirty="0"/>
          </a:p>
          <a:p>
            <a:pPr lvl="1"/>
            <a:r>
              <a:rPr lang="fr-FR" sz="2000" dirty="0" err="1"/>
              <a:t>Reminder</a:t>
            </a:r>
            <a:r>
              <a:rPr lang="fr-FR" sz="2000" dirty="0"/>
              <a:t> of the sprint goal - PO</a:t>
            </a:r>
          </a:p>
          <a:p>
            <a:pPr lvl="1"/>
            <a:r>
              <a:rPr lang="fr-FR" sz="2000" dirty="0" err="1"/>
              <a:t>Demonstration</a:t>
            </a:r>
            <a:r>
              <a:rPr lang="fr-FR" sz="2000" dirty="0"/>
              <a:t> of the </a:t>
            </a:r>
            <a:r>
              <a:rPr lang="fr-FR" sz="2000" dirty="0" err="1"/>
              <a:t>Done</a:t>
            </a:r>
            <a:r>
              <a:rPr lang="fr-FR" sz="2000" dirty="0"/>
              <a:t> stories (</a:t>
            </a:r>
            <a:r>
              <a:rPr lang="fr-FR" sz="2000" i="1" dirty="0" err="1"/>
              <a:t>only</a:t>
            </a:r>
            <a:r>
              <a:rPr lang="fr-FR" sz="2000" i="1" dirty="0"/>
              <a:t> 100% </a:t>
            </a:r>
            <a:r>
              <a:rPr lang="fr-FR" sz="2000" i="1" dirty="0" err="1"/>
              <a:t>done</a:t>
            </a:r>
            <a:r>
              <a:rPr lang="fr-FR" sz="2000" dirty="0"/>
              <a:t>) – Dev team</a:t>
            </a:r>
          </a:p>
          <a:p>
            <a:pPr lvl="1"/>
            <a:r>
              <a:rPr lang="fr-FR" sz="2000" dirty="0"/>
              <a:t>Feedback collection : Change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welcome</a:t>
            </a:r>
            <a:r>
              <a:rPr lang="fr-FR" sz="2000" dirty="0"/>
              <a:t> (</a:t>
            </a:r>
            <a:r>
              <a:rPr lang="fr-FR" sz="2000" dirty="0" err="1"/>
              <a:t>customer</a:t>
            </a:r>
            <a:r>
              <a:rPr lang="fr-FR" sz="2000" dirty="0"/>
              <a:t> satisfaction)</a:t>
            </a:r>
          </a:p>
          <a:p>
            <a:pPr lvl="1"/>
            <a:r>
              <a:rPr lang="fr-FR" sz="2000" dirty="0"/>
              <a:t>Product </a:t>
            </a:r>
            <a:r>
              <a:rPr lang="fr-FR" sz="2000" dirty="0" err="1"/>
              <a:t>backlog</a:t>
            </a:r>
            <a:r>
              <a:rPr lang="fr-FR" sz="2000" dirty="0"/>
              <a:t> update – PO (</a:t>
            </a:r>
            <a:r>
              <a:rPr lang="fr-FR" sz="2000" dirty="0" err="1"/>
              <a:t>anyone</a:t>
            </a:r>
            <a:r>
              <a:rPr lang="fr-FR" sz="2000" dirty="0"/>
              <a:t> can </a:t>
            </a:r>
            <a:r>
              <a:rPr lang="fr-FR" sz="2000" dirty="0" err="1"/>
              <a:t>submit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Dev </a:t>
            </a:r>
            <a:r>
              <a:rPr lang="fr-FR" sz="2000" dirty="0" err="1"/>
              <a:t>team’s</a:t>
            </a:r>
            <a:r>
              <a:rPr lang="fr-FR" sz="2000" dirty="0"/>
              <a:t> </a:t>
            </a:r>
            <a:r>
              <a:rPr lang="fr-FR" sz="2000" i="1" dirty="0" err="1"/>
              <a:t>velocity</a:t>
            </a:r>
            <a:r>
              <a:rPr lang="fr-FR" sz="2000" dirty="0"/>
              <a:t> </a:t>
            </a:r>
            <a:r>
              <a:rPr lang="fr-FR" sz="2000" dirty="0" err="1"/>
              <a:t>calculation</a:t>
            </a:r>
            <a:r>
              <a:rPr lang="fr-FR" sz="2000" dirty="0"/>
              <a:t> – Scrum team</a:t>
            </a:r>
          </a:p>
          <a:p>
            <a:pPr marL="457200" lvl="1" indent="0">
              <a:buNone/>
            </a:pPr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FC6817-6CFB-46D1-B75A-FB00041DE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15300" r="22835" b="15082"/>
          <a:stretch/>
        </p:blipFill>
        <p:spPr>
          <a:xfrm>
            <a:off x="6369185" y="1966381"/>
            <a:ext cx="5314497" cy="30972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0E9663-A2B6-4AE8-8DAA-BD5BEEC2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729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826002-A2BB-4F4F-9885-092A0694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</a:t>
            </a:r>
            <a:r>
              <a:rPr lang="fr-FR" dirty="0" err="1"/>
              <a:t>events</a:t>
            </a:r>
            <a:r>
              <a:rPr lang="fr-FR" dirty="0"/>
              <a:t> – Sprint </a:t>
            </a:r>
            <a:r>
              <a:rPr lang="fr-FR" dirty="0" err="1"/>
              <a:t>retrospective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29E78-807A-48EE-916C-03DEEB15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Meeting </a:t>
            </a:r>
            <a:r>
              <a:rPr lang="fr-FR" dirty="0" err="1"/>
              <a:t>after</a:t>
            </a:r>
            <a:r>
              <a:rPr lang="fr-FR" dirty="0"/>
              <a:t> the Sprint </a:t>
            </a:r>
            <a:r>
              <a:rPr lang="fr-FR" dirty="0" err="1"/>
              <a:t>review</a:t>
            </a:r>
            <a:endParaRPr lang="fr-FR" dirty="0"/>
          </a:p>
          <a:p>
            <a:r>
              <a:rPr lang="fr-FR" dirty="0" err="1"/>
              <a:t>Timeboxing</a:t>
            </a:r>
            <a:r>
              <a:rPr lang="fr-FR" dirty="0"/>
              <a:t> : 1.5 </a:t>
            </a:r>
            <a:r>
              <a:rPr lang="fr-FR" dirty="0" err="1"/>
              <a:t>hour</a:t>
            </a:r>
            <a:r>
              <a:rPr lang="fr-FR" dirty="0"/>
              <a:t> for a 2 </a:t>
            </a:r>
            <a:r>
              <a:rPr lang="fr-FR" dirty="0" err="1"/>
              <a:t>weeks</a:t>
            </a:r>
            <a:r>
              <a:rPr lang="fr-FR" dirty="0"/>
              <a:t> sprint</a:t>
            </a:r>
          </a:p>
          <a:p>
            <a:r>
              <a:rPr lang="fr-FR" dirty="0"/>
              <a:t>Participants : Scrum team</a:t>
            </a:r>
          </a:p>
          <a:p>
            <a:r>
              <a:rPr lang="fr-FR" dirty="0"/>
              <a:t>Collective report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methods</a:t>
            </a:r>
            <a:endParaRPr lang="fr-FR" dirty="0"/>
          </a:p>
          <a:p>
            <a:r>
              <a:rPr lang="fr-FR" dirty="0" err="1"/>
              <a:t>Steps</a:t>
            </a:r>
            <a:endParaRPr lang="fr-FR" dirty="0"/>
          </a:p>
          <a:p>
            <a:pPr lvl="1"/>
            <a:r>
              <a:rPr lang="fr-FR" dirty="0"/>
              <a:t>Information collection</a:t>
            </a:r>
          </a:p>
          <a:p>
            <a:pPr lvl="1"/>
            <a:r>
              <a:rPr lang="fr-FR" dirty="0" err="1"/>
              <a:t>Improvements</a:t>
            </a:r>
            <a:r>
              <a:rPr lang="fr-FR" dirty="0"/>
              <a:t> proposition</a:t>
            </a:r>
          </a:p>
          <a:p>
            <a:pPr lvl="1"/>
            <a:r>
              <a:rPr lang="fr-FR" dirty="0" err="1"/>
              <a:t>Choice</a:t>
            </a:r>
            <a:r>
              <a:rPr lang="fr-FR" dirty="0"/>
              <a:t> of a </a:t>
            </a:r>
            <a:r>
              <a:rPr lang="fr-FR" dirty="0" err="1"/>
              <a:t>prefered</a:t>
            </a:r>
            <a:r>
              <a:rPr lang="fr-FR" dirty="0"/>
              <a:t> </a:t>
            </a:r>
            <a:r>
              <a:rPr lang="fr-FR" dirty="0" err="1"/>
              <a:t>improvement</a:t>
            </a:r>
            <a:endParaRPr lang="fr-FR" dirty="0"/>
          </a:p>
          <a:p>
            <a:pPr lvl="1"/>
            <a:r>
              <a:rPr lang="fr-FR" dirty="0"/>
              <a:t>Adaptation of the </a:t>
            </a:r>
            <a:r>
              <a:rPr lang="fr-FR" dirty="0" err="1"/>
              <a:t>method</a:t>
            </a:r>
            <a:r>
              <a:rPr lang="fr-FR" dirty="0"/>
              <a:t> for the </a:t>
            </a:r>
            <a:r>
              <a:rPr lang="fr-FR" dirty="0" err="1"/>
              <a:t>next</a:t>
            </a:r>
            <a:r>
              <a:rPr lang="fr-FR" dirty="0"/>
              <a:t> sprint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105F7-67B2-4E85-BC28-BB65565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687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43B73-1776-4567-8E46-E7B0F429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8DB28D-014A-4F45-9C4B-2C4520D2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F47E32-2657-446D-80AC-06A4C400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090">
            <a:off x="6841515" y="1975418"/>
            <a:ext cx="3311758" cy="435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A4662538-02AD-458F-808C-8AAF5BF415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27534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BE78BD-DA77-483D-81F1-05D779AE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219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001C9-0500-4B78-9D06-07534679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Product </a:t>
            </a:r>
            <a:r>
              <a:rPr lang="fr-FR" dirty="0" err="1"/>
              <a:t>Backlog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399EC6-072D-4064-93F6-2D77341EF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achieved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: </a:t>
            </a:r>
            <a:r>
              <a:rPr lang="fr-FR" b="1" i="1" dirty="0"/>
              <a:t>Stories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functional</a:t>
            </a:r>
            <a:r>
              <a:rPr lang="fr-FR" dirty="0"/>
              <a:t>, </a:t>
            </a:r>
            <a:r>
              <a:rPr lang="fr-FR" dirty="0" err="1"/>
              <a:t>technical</a:t>
            </a:r>
            <a:r>
              <a:rPr lang="fr-FR" dirty="0"/>
              <a:t>)</a:t>
            </a:r>
          </a:p>
          <a:p>
            <a:r>
              <a:rPr lang="fr-FR" dirty="0" err="1"/>
              <a:t>Sorted</a:t>
            </a:r>
            <a:r>
              <a:rPr lang="fr-FR" dirty="0"/>
              <a:t> by </a:t>
            </a:r>
            <a:r>
              <a:rPr lang="fr-FR" dirty="0" err="1"/>
              <a:t>priority</a:t>
            </a:r>
            <a:r>
              <a:rPr lang="fr-FR" dirty="0"/>
              <a:t>,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added</a:t>
            </a:r>
            <a:r>
              <a:rPr lang="fr-FR" dirty="0"/>
              <a:t> value</a:t>
            </a:r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releases (</a:t>
            </a:r>
            <a:r>
              <a:rPr lang="fr-FR" b="1" i="1" dirty="0"/>
              <a:t>Release plan</a:t>
            </a:r>
            <a:r>
              <a:rPr lang="fr-FR" dirty="0"/>
              <a:t>)</a:t>
            </a:r>
          </a:p>
          <a:p>
            <a:r>
              <a:rPr lang="fr-FR" dirty="0"/>
              <a:t>Always </a:t>
            </a:r>
            <a:r>
              <a:rPr lang="fr-FR" dirty="0" err="1"/>
              <a:t>changing</a:t>
            </a:r>
            <a:endParaRPr lang="fr-FR" dirty="0"/>
          </a:p>
          <a:p>
            <a:pPr lvl="1"/>
            <a:r>
              <a:rPr lang="fr-FR" dirty="0" err="1"/>
              <a:t>Add</a:t>
            </a:r>
            <a:r>
              <a:rPr lang="fr-FR" dirty="0"/>
              <a:t> / </a:t>
            </a:r>
            <a:r>
              <a:rPr lang="fr-FR" dirty="0" err="1"/>
              <a:t>remove</a:t>
            </a:r>
            <a:r>
              <a:rPr lang="fr-FR" dirty="0"/>
              <a:t> / </a:t>
            </a:r>
            <a:r>
              <a:rPr lang="fr-FR" dirty="0" err="1"/>
              <a:t>modify</a:t>
            </a:r>
            <a:r>
              <a:rPr lang="fr-FR" dirty="0"/>
              <a:t> stories</a:t>
            </a:r>
          </a:p>
          <a:p>
            <a:pPr lvl="1"/>
            <a:r>
              <a:rPr lang="fr-FR" dirty="0"/>
              <a:t>Change </a:t>
            </a:r>
            <a:r>
              <a:rPr lang="fr-FR" dirty="0" err="1"/>
              <a:t>priorities</a:t>
            </a:r>
            <a:endParaRPr lang="fr-FR" dirty="0"/>
          </a:p>
          <a:p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and </a:t>
            </a:r>
            <a:r>
              <a:rPr lang="fr-FR" dirty="0" err="1"/>
              <a:t>always</a:t>
            </a:r>
            <a:r>
              <a:rPr lang="fr-FR" dirty="0"/>
              <a:t> up-to-date</a:t>
            </a:r>
          </a:p>
          <a:p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backlog</a:t>
            </a:r>
            <a:r>
              <a:rPr lang="fr-FR" dirty="0"/>
              <a:t> for the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 err="1"/>
              <a:t>Managed</a:t>
            </a:r>
            <a:r>
              <a:rPr lang="fr-FR" dirty="0"/>
              <a:t> by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owner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F4163A-E236-4162-8109-A6768B32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13" y="2664233"/>
            <a:ext cx="4035482" cy="33267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79311-F6BD-448B-838E-C2D203E5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91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02927-FBC8-4980-931D-52D40BDA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Product </a:t>
            </a:r>
            <a:r>
              <a:rPr lang="fr-FR" dirty="0" err="1"/>
              <a:t>Backlog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A310FF5-B2C9-4AC8-B8FA-74A599B32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8772" r="10170" b="22997"/>
          <a:stretch/>
        </p:blipFill>
        <p:spPr>
          <a:xfrm>
            <a:off x="1686393" y="1484027"/>
            <a:ext cx="8177135" cy="483476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E9F01C-114F-44F5-95CD-A18881B7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699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3A81A-DF3E-4274-B0A9-FA0C0E53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- 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88D70-6264-4B5E-B9EC-F61C282A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18" y="1690688"/>
            <a:ext cx="10782882" cy="4351338"/>
          </a:xfrm>
        </p:spPr>
        <p:txBody>
          <a:bodyPr>
            <a:normAutofit/>
          </a:bodyPr>
          <a:lstStyle/>
          <a:p>
            <a:r>
              <a:rPr lang="fr-FR" i="1" dirty="0"/>
              <a:t>Story = </a:t>
            </a:r>
            <a:r>
              <a:rPr lang="fr-FR" i="1" dirty="0" err="1"/>
              <a:t>Element</a:t>
            </a:r>
            <a:r>
              <a:rPr lang="fr-FR" i="1" dirty="0"/>
              <a:t> 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produced</a:t>
            </a:r>
            <a:endParaRPr lang="en-US" sz="2000" b="1" dirty="0"/>
          </a:p>
          <a:p>
            <a:pPr marL="228600" lvl="1">
              <a:spcBef>
                <a:spcPts val="1000"/>
              </a:spcBef>
            </a:pPr>
            <a:r>
              <a:rPr lang="en-US" sz="2000" b="1" dirty="0"/>
              <a:t>Name</a:t>
            </a:r>
            <a:r>
              <a:rPr lang="en-US" sz="2000" dirty="0"/>
              <a:t> : expressed in simple, non technical business language</a:t>
            </a:r>
          </a:p>
          <a:p>
            <a:pPr marL="228600" lvl="1">
              <a:spcBef>
                <a:spcPts val="1000"/>
              </a:spcBef>
            </a:pPr>
            <a:r>
              <a:rPr lang="en-US" sz="2000" b="1" dirty="0"/>
              <a:t>Category</a:t>
            </a:r>
            <a:r>
              <a:rPr lang="en-US" sz="2000" dirty="0"/>
              <a:t> : </a:t>
            </a:r>
            <a:r>
              <a:rPr lang="en-US" sz="1800" dirty="0"/>
              <a:t>User story / Technical story / Defect</a:t>
            </a:r>
          </a:p>
          <a:p>
            <a:pPr marL="228600" lvl="1">
              <a:spcBef>
                <a:spcPts val="1000"/>
              </a:spcBef>
            </a:pPr>
            <a:r>
              <a:rPr lang="en-US" sz="2000" b="1" dirty="0"/>
              <a:t>Status</a:t>
            </a:r>
            <a:r>
              <a:rPr lang="en-US" sz="2000" dirty="0"/>
              <a:t> :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Proposed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Accepted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Estimated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Planned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In progress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Done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Canceled</a:t>
            </a:r>
          </a:p>
          <a:p>
            <a:pPr marL="685800" lvl="2">
              <a:spcBef>
                <a:spcPts val="1000"/>
              </a:spcBef>
            </a:pPr>
            <a:endParaRPr lang="en-US" sz="1800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1C89FE-14A0-42AB-A133-04CB3C12A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81" y="2849375"/>
            <a:ext cx="5646203" cy="329339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08C963-5C75-40C9-B340-6FCD9E1F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54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616F8-A769-4454-A4A4-B30EBD33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Iterative</a:t>
            </a:r>
            <a:r>
              <a:rPr lang="fr-FR" dirty="0"/>
              <a:t> / </a:t>
            </a:r>
            <a:r>
              <a:rPr lang="fr-FR" dirty="0" err="1"/>
              <a:t>Incremental</a:t>
            </a:r>
            <a:r>
              <a:rPr lang="fr-FR" dirty="0"/>
              <a:t> process</a:t>
            </a:r>
          </a:p>
        </p:txBody>
      </p:sp>
      <p:pic>
        <p:nvPicPr>
          <p:cNvPr id="5" name="Espace réservé du contenu 4" descr="IteratiIncrementalAdaptatif.jpg">
            <a:extLst>
              <a:ext uri="{FF2B5EF4-FFF2-40B4-BE49-F238E27FC236}">
                <a16:creationId xmlns:a16="http://schemas.microsoft.com/office/drawing/2014/main" id="{25073414-6E1D-4FF7-99CA-6E2D415B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8740" t="5669" r="51623" b="76856"/>
          <a:stretch/>
        </p:blipFill>
        <p:spPr>
          <a:xfrm>
            <a:off x="781049" y="2095192"/>
            <a:ext cx="4838701" cy="1670501"/>
          </a:xfrm>
          <a:prstGeom prst="rect">
            <a:avLst/>
          </a:prstGeom>
        </p:spPr>
      </p:pic>
      <p:pic>
        <p:nvPicPr>
          <p:cNvPr id="6" name="Espace réservé du contenu 4" descr="IteratiIncrementalAdaptatif.jpg">
            <a:extLst>
              <a:ext uri="{FF2B5EF4-FFF2-40B4-BE49-F238E27FC236}">
                <a16:creationId xmlns:a16="http://schemas.microsoft.com/office/drawing/2014/main" id="{D3B91679-53C1-414A-AE76-EEF51D69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211" t="25689" r="51152" b="55831"/>
          <a:stretch/>
        </p:blipFill>
        <p:spPr>
          <a:xfrm>
            <a:off x="6415087" y="1968167"/>
            <a:ext cx="5095875" cy="1860398"/>
          </a:xfrm>
          <a:prstGeom prst="rect">
            <a:avLst/>
          </a:prstGeom>
        </p:spPr>
      </p:pic>
      <p:pic>
        <p:nvPicPr>
          <p:cNvPr id="8" name="Espace réservé du contenu 4" descr="IteratiIncrementalAdaptatif.jpg">
            <a:extLst>
              <a:ext uri="{FF2B5EF4-FFF2-40B4-BE49-F238E27FC236}">
                <a16:creationId xmlns:a16="http://schemas.microsoft.com/office/drawing/2014/main" id="{553D5402-8144-4077-9AA8-648BB1A70D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51670" t="32117" r="1288" b="57840"/>
          <a:stretch/>
        </p:blipFill>
        <p:spPr>
          <a:xfrm>
            <a:off x="508933" y="4871747"/>
            <a:ext cx="10844868" cy="1355611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3E1342-3075-4114-A563-8AFBDEBC16CF}"/>
              </a:ext>
            </a:extLst>
          </p:cNvPr>
          <p:cNvSpPr txBox="1"/>
          <p:nvPr/>
        </p:nvSpPr>
        <p:spPr>
          <a:xfrm>
            <a:off x="838200" y="1572803"/>
            <a:ext cx="478155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Incremental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B90B4C-9F15-4B68-B8DD-F889F48F7C6F}"/>
              </a:ext>
            </a:extLst>
          </p:cNvPr>
          <p:cNvSpPr txBox="1"/>
          <p:nvPr/>
        </p:nvSpPr>
        <p:spPr>
          <a:xfrm>
            <a:off x="6572250" y="1572803"/>
            <a:ext cx="478155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Iterative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58DF5C-5DA1-4BDF-9366-BFD43E9B391E}"/>
              </a:ext>
            </a:extLst>
          </p:cNvPr>
          <p:cNvSpPr txBox="1"/>
          <p:nvPr/>
        </p:nvSpPr>
        <p:spPr>
          <a:xfrm>
            <a:off x="838198" y="4403801"/>
            <a:ext cx="1042801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Iterative</a:t>
            </a:r>
            <a:r>
              <a:rPr lang="fr-FR" dirty="0"/>
              <a:t> / </a:t>
            </a:r>
            <a:r>
              <a:rPr lang="fr-FR" dirty="0" err="1"/>
              <a:t>Incremental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E5285-1476-4982-A230-EA88AD1D3C79}"/>
              </a:ext>
            </a:extLst>
          </p:cNvPr>
          <p:cNvSpPr/>
          <p:nvPr/>
        </p:nvSpPr>
        <p:spPr>
          <a:xfrm>
            <a:off x="685800" y="5595677"/>
            <a:ext cx="3657600" cy="7239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1DE30FE-5F6F-41EE-BB2A-EB8585063B5D}"/>
              </a:ext>
            </a:extLst>
          </p:cNvPr>
          <p:cNvSpPr/>
          <p:nvPr/>
        </p:nvSpPr>
        <p:spPr>
          <a:xfrm rot="2645171">
            <a:off x="5157542" y="3819267"/>
            <a:ext cx="717563" cy="46300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D7FA460-3684-4A41-AEE3-4EB2369CD75A}"/>
              </a:ext>
            </a:extLst>
          </p:cNvPr>
          <p:cNvSpPr/>
          <p:nvPr/>
        </p:nvSpPr>
        <p:spPr>
          <a:xfrm rot="8164353">
            <a:off x="5952650" y="3818997"/>
            <a:ext cx="717563" cy="46300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FC1E0A-9166-4FC5-8C74-CA61129C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10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185EBC-30E9-497B-997E-E4A8F46D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- 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276127-FD9F-42C8-BA97-A545C0D74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700" b="1" dirty="0"/>
              <a:t>Description</a:t>
            </a:r>
            <a:r>
              <a:rPr lang="en-US" sz="2700" dirty="0"/>
              <a:t> : every relevant information do describe the story (for the dev team)</a:t>
            </a:r>
          </a:p>
          <a:p>
            <a:pPr marL="228600" lvl="1">
              <a:spcBef>
                <a:spcPts val="1000"/>
              </a:spcBef>
            </a:pPr>
            <a:r>
              <a:rPr lang="en-US" sz="2700" b="1" dirty="0"/>
              <a:t>Complexity</a:t>
            </a:r>
            <a:r>
              <a:rPr lang="en-US" sz="2700" dirty="0"/>
              <a:t> : Estimation of complexity, expressed in terms of effort, or story points. Solely estimated by the dev team. </a:t>
            </a:r>
          </a:p>
          <a:p>
            <a:pPr marL="228600" lvl="1">
              <a:spcBef>
                <a:spcPts val="1000"/>
              </a:spcBef>
            </a:pPr>
            <a:r>
              <a:rPr lang="en-US" sz="2700" b="1" dirty="0"/>
              <a:t>Tasks</a:t>
            </a:r>
            <a:r>
              <a:rPr lang="en-US" sz="2700" dirty="0"/>
              <a:t> : detailed planning of the story, created by the dev team. </a:t>
            </a:r>
          </a:p>
          <a:p>
            <a:pPr marL="228600" lvl="1">
              <a:spcBef>
                <a:spcPts val="1000"/>
              </a:spcBef>
            </a:pPr>
            <a:r>
              <a:rPr lang="en-US" sz="2700" b="1" dirty="0"/>
              <a:t>Feature </a:t>
            </a:r>
            <a:r>
              <a:rPr lang="en-US" sz="2700" dirty="0"/>
              <a:t>: functional group to which the story belongs</a:t>
            </a:r>
          </a:p>
          <a:p>
            <a:pPr marL="228600" lvl="1">
              <a:spcBef>
                <a:spcPts val="1000"/>
              </a:spcBef>
            </a:pPr>
            <a:r>
              <a:rPr lang="en-US" sz="2700" b="1" dirty="0"/>
              <a:t>Additional fields</a:t>
            </a:r>
            <a:r>
              <a:rPr lang="en-US" sz="2700" dirty="0"/>
              <a:t> : due date, alerts, release, attachments, comments, assignment, estimated time…</a:t>
            </a:r>
          </a:p>
          <a:p>
            <a:pPr marL="228600" lvl="1">
              <a:spcBef>
                <a:spcPts val="1000"/>
              </a:spcBef>
            </a:pPr>
            <a:r>
              <a:rPr lang="en-US" sz="2700" i="1" dirty="0"/>
              <a:t>A story must fit in one Sprint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405B5A-2325-4C14-8A19-5159CB81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08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4111F-E9B5-40FD-8E03-C1E68146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- Story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72FA11-0965-4D6E-BA63-7B09A2235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t="27026" r="66237" b="57128"/>
          <a:stretch/>
        </p:blipFill>
        <p:spPr>
          <a:xfrm>
            <a:off x="733269" y="1753849"/>
            <a:ext cx="5217826" cy="13865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B502DB-AA47-416C-A68D-9AC4C4E3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56" t="18033" r="1086" b="9930"/>
          <a:stretch/>
        </p:blipFill>
        <p:spPr>
          <a:xfrm>
            <a:off x="6718176" y="669348"/>
            <a:ext cx="4635624" cy="5786941"/>
          </a:xfrm>
          <a:prstGeom prst="rect">
            <a:avLst/>
          </a:prstGeom>
        </p:spPr>
      </p:pic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84EDB516-D923-420B-83C5-CA08ADCF7F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68856" y="2192001"/>
            <a:ext cx="1154242" cy="3051123"/>
          </a:xfrm>
          <a:prstGeom prst="curvedConnector2">
            <a:avLst/>
          </a:prstGeom>
          <a:ln w="187325">
            <a:solidFill>
              <a:schemeClr val="accent5">
                <a:lumMod val="60000"/>
                <a:lumOff val="40000"/>
              </a:schemeClr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D33913-2A49-4DE6-A5C3-C41E1607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589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BEAA9-3245-4435-AFF5-75871400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Sprint </a:t>
            </a:r>
            <a:r>
              <a:rPr lang="fr-FR" dirty="0" err="1"/>
              <a:t>Backlog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77CF36-833F-464B-A3A5-30E5858AA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Stories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achieved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sprint</a:t>
            </a:r>
          </a:p>
          <a:p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story</a:t>
            </a:r>
          </a:p>
          <a:p>
            <a:r>
              <a:rPr lang="fr-FR" dirty="0"/>
              <a:t>Sprint goal : </a:t>
            </a:r>
            <a:r>
              <a:rPr lang="fr-FR" dirty="0" err="1"/>
              <a:t>summary</a:t>
            </a:r>
            <a:r>
              <a:rPr lang="fr-FR" dirty="0"/>
              <a:t> of the sprint objectives</a:t>
            </a:r>
          </a:p>
          <a:p>
            <a:r>
              <a:rPr lang="fr-FR" u="sng" dirty="0" err="1"/>
              <a:t>Cannot</a:t>
            </a:r>
            <a:r>
              <a:rPr lang="fr-FR" u="sng" dirty="0"/>
              <a:t> </a:t>
            </a:r>
            <a:r>
              <a:rPr lang="fr-FR" u="sng" dirty="0" err="1"/>
              <a:t>be</a:t>
            </a:r>
            <a:r>
              <a:rPr lang="fr-FR" u="sng" dirty="0"/>
              <a:t> </a:t>
            </a:r>
            <a:r>
              <a:rPr lang="fr-FR" u="sng" dirty="0" err="1"/>
              <a:t>changed</a:t>
            </a:r>
            <a:r>
              <a:rPr lang="fr-FR" u="sng" dirty="0"/>
              <a:t> once the sprint </a:t>
            </a:r>
            <a:r>
              <a:rPr lang="fr-FR" u="sng" dirty="0" err="1"/>
              <a:t>is</a:t>
            </a:r>
            <a:r>
              <a:rPr lang="fr-FR" u="sng" dirty="0"/>
              <a:t> </a:t>
            </a:r>
            <a:r>
              <a:rPr lang="fr-FR" u="sng" dirty="0" err="1"/>
              <a:t>started</a:t>
            </a:r>
            <a:endParaRPr lang="fr-FR" u="sng" dirty="0"/>
          </a:p>
          <a:p>
            <a:r>
              <a:rPr lang="fr-FR" dirty="0"/>
              <a:t>Progress of the </a:t>
            </a:r>
            <a:r>
              <a:rPr lang="fr-FR" dirty="0" err="1"/>
              <a:t>tasks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do</a:t>
            </a:r>
          </a:p>
          <a:p>
            <a:pPr lvl="1"/>
            <a:r>
              <a:rPr lang="fr-FR" dirty="0"/>
              <a:t>In </a:t>
            </a:r>
            <a:r>
              <a:rPr lang="fr-FR" dirty="0" err="1"/>
              <a:t>progress</a:t>
            </a:r>
            <a:endParaRPr lang="fr-FR" dirty="0"/>
          </a:p>
          <a:p>
            <a:pPr lvl="1"/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Burndown</a:t>
            </a:r>
            <a:r>
              <a:rPr lang="fr-FR" dirty="0"/>
              <a:t> chart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B35B02-FB4F-4FD7-B65A-ADB1D740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902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EA767-2C41-43BB-8CDE-0616338A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Sprint </a:t>
            </a:r>
            <a:r>
              <a:rPr lang="fr-FR" dirty="0" err="1"/>
              <a:t>Backlog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F29CDE-0D1C-4FCC-A201-3C854F1A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2" y="1573938"/>
            <a:ext cx="7666602" cy="474049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70A217-3831-47D9-AC26-1612C1FE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350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4740D3-3EC0-4A41-BCFA-8541B9779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8" t="28743" r="18976" b="38142"/>
          <a:stretch/>
        </p:blipFill>
        <p:spPr>
          <a:xfrm>
            <a:off x="2728210" y="1855580"/>
            <a:ext cx="8869975" cy="43278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C935D2-EC14-4AFF-AF68-17A5D0B8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</a:t>
            </a:r>
            <a:r>
              <a:rPr lang="fr-FR" dirty="0" err="1"/>
              <a:t>Increment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9023E-B5CE-4308-9CD7-C6977B1CC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81" y="2241030"/>
            <a:ext cx="2317229" cy="3822490"/>
          </a:xfrm>
        </p:spPr>
        <p:txBody>
          <a:bodyPr>
            <a:normAutofit/>
          </a:bodyPr>
          <a:lstStyle/>
          <a:p>
            <a:r>
              <a:rPr lang="fr-FR" sz="2400" dirty="0" err="1"/>
              <a:t>Sum</a:t>
            </a:r>
            <a:r>
              <a:rPr lang="fr-FR" sz="2400" dirty="0"/>
              <a:t> of all </a:t>
            </a:r>
            <a:r>
              <a:rPr lang="fr-FR" sz="2400" dirty="0" err="1"/>
              <a:t>completed</a:t>
            </a:r>
            <a:r>
              <a:rPr lang="fr-FR" sz="2400" dirty="0"/>
              <a:t> </a:t>
            </a:r>
            <a:r>
              <a:rPr lang="fr-FR" sz="2400" dirty="0" err="1"/>
              <a:t>product</a:t>
            </a:r>
            <a:r>
              <a:rPr lang="fr-FR" sz="2400" dirty="0"/>
              <a:t> </a:t>
            </a:r>
            <a:r>
              <a:rPr lang="fr-FR" sz="2400" dirty="0" err="1"/>
              <a:t>backlog</a:t>
            </a:r>
            <a:r>
              <a:rPr lang="fr-FR" sz="2400" dirty="0"/>
              <a:t> items at the end of a sprint</a:t>
            </a:r>
          </a:p>
          <a:p>
            <a:endParaRPr lang="fr-FR" sz="2400" dirty="0"/>
          </a:p>
          <a:p>
            <a:r>
              <a:rPr lang="fr-FR" sz="2400" dirty="0"/>
              <a:t>Must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done</a:t>
            </a:r>
            <a:r>
              <a:rPr lang="fr-FR" sz="2400" dirty="0"/>
              <a:t> and </a:t>
            </a:r>
            <a:r>
              <a:rPr lang="fr-FR" sz="2400" dirty="0" err="1"/>
              <a:t>shippable</a:t>
            </a:r>
            <a:endParaRPr lang="fr-FR" sz="2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5F9159-3DA7-4887-B2D5-270A92DE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30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65B7A-03DA-46A3-9CB2-0599D0A3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 artefacts –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89D19-470D-4C0F-90FE-381A784C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Shared</a:t>
            </a:r>
            <a:r>
              <a:rPr lang="fr-FR" dirty="0"/>
              <a:t> vision of acceptance </a:t>
            </a:r>
            <a:r>
              <a:rPr lang="fr-FR" dirty="0" err="1"/>
              <a:t>criteria</a:t>
            </a:r>
            <a:r>
              <a:rPr lang="fr-FR" dirty="0"/>
              <a:t> for an item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completed</a:t>
            </a:r>
            <a:endParaRPr lang="fr-FR" dirty="0"/>
          </a:p>
          <a:p>
            <a:r>
              <a:rPr lang="fr-FR" dirty="0" err="1"/>
              <a:t>Potentially</a:t>
            </a:r>
            <a:r>
              <a:rPr lang="fr-FR" dirty="0"/>
              <a:t> </a:t>
            </a:r>
            <a:r>
              <a:rPr lang="fr-FR" dirty="0" err="1"/>
              <a:t>releasable</a:t>
            </a:r>
            <a:endParaRPr lang="fr-FR" dirty="0"/>
          </a:p>
          <a:p>
            <a:r>
              <a:rPr lang="fr-FR" dirty="0" err="1"/>
              <a:t>Criteria</a:t>
            </a:r>
            <a:r>
              <a:rPr lang="fr-FR" dirty="0"/>
              <a:t> : </a:t>
            </a:r>
          </a:p>
          <a:p>
            <a:pPr lvl="1"/>
            <a:r>
              <a:rPr lang="fr-FR" dirty="0" err="1"/>
              <a:t>Coded</a:t>
            </a:r>
            <a:endParaRPr lang="fr-FR" dirty="0"/>
          </a:p>
          <a:p>
            <a:pPr lvl="1"/>
            <a:r>
              <a:rPr lang="fr-FR" dirty="0" err="1"/>
              <a:t>Tested</a:t>
            </a:r>
            <a:endParaRPr lang="fr-FR" dirty="0"/>
          </a:p>
          <a:p>
            <a:pPr lvl="1"/>
            <a:r>
              <a:rPr lang="fr-FR" dirty="0" err="1"/>
              <a:t>Reviewed</a:t>
            </a:r>
            <a:endParaRPr lang="fr-FR" dirty="0"/>
          </a:p>
          <a:p>
            <a:pPr lvl="1"/>
            <a:r>
              <a:rPr lang="fr-FR" dirty="0" err="1"/>
              <a:t>Deployed</a:t>
            </a:r>
            <a:r>
              <a:rPr lang="fr-FR" dirty="0"/>
              <a:t> / </a:t>
            </a:r>
            <a:r>
              <a:rPr lang="fr-FR" dirty="0" err="1"/>
              <a:t>packaged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apply</a:t>
            </a:r>
            <a:r>
              <a:rPr lang="fr-FR" dirty="0"/>
              <a:t> to a story, a </a:t>
            </a:r>
            <a:r>
              <a:rPr lang="fr-FR" dirty="0" err="1"/>
              <a:t>task</a:t>
            </a:r>
            <a:r>
              <a:rPr lang="fr-FR" dirty="0"/>
              <a:t>, an </a:t>
            </a:r>
            <a:r>
              <a:rPr lang="fr-FR" dirty="0" err="1"/>
              <a:t>increment</a:t>
            </a:r>
            <a:r>
              <a:rPr lang="fr-FR" dirty="0"/>
              <a:t>, a release…</a:t>
            </a:r>
          </a:p>
          <a:p>
            <a:r>
              <a:rPr lang="fr-FR" b="1" dirty="0" err="1"/>
              <a:t>Done</a:t>
            </a:r>
            <a:r>
              <a:rPr lang="fr-FR" b="1" dirty="0"/>
              <a:t> = </a:t>
            </a:r>
            <a:r>
              <a:rPr lang="fr-FR" b="1" dirty="0" err="1"/>
              <a:t>only</a:t>
            </a:r>
            <a:r>
              <a:rPr lang="fr-FR" b="1" dirty="0"/>
              <a:t> 100% </a:t>
            </a:r>
            <a:r>
              <a:rPr lang="fr-FR" b="1" dirty="0" err="1"/>
              <a:t>done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A37C1-ECCE-472C-851F-152B03D1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19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C8F78-500A-4A86-9A18-66544F70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Scrum artefacts – </a:t>
            </a:r>
            <a:r>
              <a:rPr lang="fr-FR" dirty="0" err="1"/>
              <a:t>Burdown</a:t>
            </a:r>
            <a:r>
              <a:rPr lang="fr-FR" dirty="0"/>
              <a:t> Chart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7E5A89-0FE1-417B-8755-116711A3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77"/>
            <a:ext cx="3688830" cy="3841858"/>
          </a:xfrm>
        </p:spPr>
        <p:txBody>
          <a:bodyPr>
            <a:normAutofit/>
          </a:bodyPr>
          <a:lstStyle/>
          <a:p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indicator</a:t>
            </a:r>
            <a:r>
              <a:rPr lang="fr-FR" sz="2400" dirty="0"/>
              <a:t> of </a:t>
            </a:r>
            <a:r>
              <a:rPr lang="fr-FR" sz="2400" dirty="0" err="1"/>
              <a:t>progress</a:t>
            </a:r>
            <a:endParaRPr lang="fr-FR" sz="2400" dirty="0"/>
          </a:p>
          <a:p>
            <a:r>
              <a:rPr lang="fr-FR" sz="2400" dirty="0" err="1"/>
              <a:t>Expressed</a:t>
            </a:r>
            <a:r>
              <a:rPr lang="fr-FR" sz="2400" dirty="0"/>
              <a:t> in story points </a:t>
            </a:r>
            <a:r>
              <a:rPr lang="fr-FR" sz="2400" dirty="0" err="1"/>
              <a:t>done</a:t>
            </a:r>
            <a:r>
              <a:rPr lang="fr-FR" sz="2400" dirty="0"/>
              <a:t> vs. Time</a:t>
            </a:r>
          </a:p>
          <a:p>
            <a:r>
              <a:rPr lang="fr-FR" sz="2400" dirty="0" err="1"/>
              <a:t>Applies</a:t>
            </a:r>
            <a:r>
              <a:rPr lang="fr-FR" sz="2400" dirty="0"/>
              <a:t> to </a:t>
            </a:r>
          </a:p>
          <a:p>
            <a:pPr lvl="1"/>
            <a:r>
              <a:rPr lang="fr-FR" sz="2000" dirty="0"/>
              <a:t>Sprint (time unit = </a:t>
            </a:r>
            <a:r>
              <a:rPr lang="fr-FR" sz="2000" dirty="0" err="1"/>
              <a:t>day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Product (time unit = sprint)</a:t>
            </a:r>
          </a:p>
          <a:p>
            <a:pPr lvl="1"/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2AE346-5DFC-4931-A13F-3C8E8476B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3" y="2258676"/>
            <a:ext cx="5526450" cy="35993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714C30-0A19-44DF-B86F-1A2C51E3BB09}"/>
              </a:ext>
            </a:extLst>
          </p:cNvPr>
          <p:cNvSpPr txBox="1"/>
          <p:nvPr/>
        </p:nvSpPr>
        <p:spPr>
          <a:xfrm>
            <a:off x="4639457" y="1831511"/>
            <a:ext cx="13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Story points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9260C4-23E5-4657-9DD9-68B316491EA5}"/>
              </a:ext>
            </a:extLst>
          </p:cNvPr>
          <p:cNvSpPr txBox="1"/>
          <p:nvPr/>
        </p:nvSpPr>
        <p:spPr>
          <a:xfrm>
            <a:off x="10656757" y="5488703"/>
            <a:ext cx="69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Time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177734E-555B-418E-A3AD-01A784DA8420}"/>
              </a:ext>
            </a:extLst>
          </p:cNvPr>
          <p:cNvCxnSpPr/>
          <p:nvPr/>
        </p:nvCxnSpPr>
        <p:spPr>
          <a:xfrm>
            <a:off x="1041815" y="5563652"/>
            <a:ext cx="899410" cy="0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BCA50EC-D130-4219-A64B-A0169FAF4EBA}"/>
              </a:ext>
            </a:extLst>
          </p:cNvPr>
          <p:cNvCxnSpPr/>
          <p:nvPr/>
        </p:nvCxnSpPr>
        <p:spPr>
          <a:xfrm>
            <a:off x="1041815" y="5164110"/>
            <a:ext cx="899410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BFE8FF0-64FC-4ED2-BB0F-C61DE0E39C2E}"/>
              </a:ext>
            </a:extLst>
          </p:cNvPr>
          <p:cNvSpPr txBox="1"/>
          <p:nvPr/>
        </p:nvSpPr>
        <p:spPr>
          <a:xfrm>
            <a:off x="2201057" y="5341512"/>
            <a:ext cx="272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Actual</a:t>
            </a:r>
            <a:r>
              <a:rPr lang="fr-FR" dirty="0"/>
              <a:t> progression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C34D74-1D4A-4B06-A127-4C38ED908743}"/>
              </a:ext>
            </a:extLst>
          </p:cNvPr>
          <p:cNvSpPr txBox="1"/>
          <p:nvPr/>
        </p:nvSpPr>
        <p:spPr>
          <a:xfrm>
            <a:off x="2201056" y="4979444"/>
            <a:ext cx="219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Ideal progression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8E2E50-FD43-4D01-AE16-D4DDCA537F46}"/>
              </a:ext>
            </a:extLst>
          </p:cNvPr>
          <p:cNvSpPr txBox="1"/>
          <p:nvPr/>
        </p:nvSpPr>
        <p:spPr>
          <a:xfrm>
            <a:off x="7034643" y="2548174"/>
            <a:ext cx="17645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Behind</a:t>
            </a:r>
            <a:r>
              <a:rPr lang="fr-FR" b="1" dirty="0">
                <a:solidFill>
                  <a:srgbClr val="FF0000"/>
                </a:solidFill>
              </a:rPr>
              <a:t> Schedule </a:t>
            </a:r>
          </a:p>
        </p:txBody>
      </p:sp>
      <p:pic>
        <p:nvPicPr>
          <p:cNvPr id="15" name="Graphique 14" descr="Avertissement">
            <a:extLst>
              <a:ext uri="{FF2B5EF4-FFF2-40B4-BE49-F238E27FC236}">
                <a16:creationId xmlns:a16="http://schemas.microsoft.com/office/drawing/2014/main" id="{9C01637C-7C7F-4D62-A965-CC6EB63A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931" y="2533261"/>
            <a:ext cx="355712" cy="3557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7A73772-6761-4C34-AC1B-C976C1B602BF}"/>
              </a:ext>
            </a:extLst>
          </p:cNvPr>
          <p:cNvSpPr txBox="1"/>
          <p:nvPr/>
        </p:nvSpPr>
        <p:spPr>
          <a:xfrm>
            <a:off x="6224112" y="4131893"/>
            <a:ext cx="10678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Ahead</a:t>
            </a:r>
            <a:r>
              <a:rPr lang="fr-FR" b="1" dirty="0">
                <a:solidFill>
                  <a:srgbClr val="00B050"/>
                </a:solidFill>
              </a:rPr>
              <a:t> of Schedule </a:t>
            </a:r>
          </a:p>
        </p:txBody>
      </p:sp>
      <p:pic>
        <p:nvPicPr>
          <p:cNvPr id="18" name="Graphique 17" descr="Pouce en haut">
            <a:extLst>
              <a:ext uri="{FF2B5EF4-FFF2-40B4-BE49-F238E27FC236}">
                <a16:creationId xmlns:a16="http://schemas.microsoft.com/office/drawing/2014/main" id="{D68D2616-A95E-4CD2-A9C9-8E9C67FD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382" y="4253840"/>
            <a:ext cx="402438" cy="40243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FC19F4-206F-44D4-BAE7-1B73BD3D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8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31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F6D51-6DB0-4572-9CDC-8CBAF991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342F9A-64F9-41CD-A885-96313B952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B20952-14A3-44F2-A69B-2A4D98DA8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66" y="2351157"/>
            <a:ext cx="5153552" cy="319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204933A-E91E-4B51-AAAA-CA08217B8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115242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F6FB8C-609C-4C2A-B50E-1C1FF0ED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155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F2697-B6C6-4318-8513-4B91E951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Facts</a:t>
            </a:r>
            <a:r>
              <a:rPr lang="fr-FR" dirty="0"/>
              <a:t> and fiction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6DBED6F-61C4-46B3-AFCE-64B92200F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921753"/>
              </p:ext>
            </p:extLst>
          </p:nvPr>
        </p:nvGraphicFramePr>
        <p:xfrm>
          <a:off x="838200" y="1585783"/>
          <a:ext cx="10515600" cy="45770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463673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4279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Developers are free to do what they want. 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Developers work in a productive and predefined framework and the Scrum Master makes sure they are following Scrum. 	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01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gets rid of all paper work and allows the team to start developing right away.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There are certain planning steps involved in every Scrum project and development can only start when the Sprint Backlog has been defined. 	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4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All requirements (in the form of stories) must be agreed before the Development Team is allowed to start working on the product. 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Development Team can start working as soon as the initial stories of the Product Backlog are read	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87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is very easy to implement, even without training. 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Using Scrum is a big change; It might seem easy to implement Scrum compared to other project approaches, but people must still have a good understanding of Scrum to be able to run their projects well. 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16768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78E0EC-396C-435D-AE9B-CEACF2F5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35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56EDD-85D6-4198-8EFB-057AD035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agile </a:t>
            </a:r>
            <a:r>
              <a:rPr lang="fr-FR" dirty="0" err="1"/>
              <a:t>manifesto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9B8FA-B974-4BD8-8213-6E1C676E1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Published in 2001 : </a:t>
            </a:r>
            <a:r>
              <a:rPr lang="en-US" dirty="0">
                <a:hlinkClick r:id="rId2"/>
              </a:rPr>
              <a:t>http://agilemanifesto.org/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Based on existing methods (RAD, RUP, XP, DSDM…)</a:t>
            </a:r>
          </a:p>
          <a:p>
            <a:r>
              <a:rPr lang="en-US" dirty="0"/>
              <a:t>Iterative, incremental and adaptive methods</a:t>
            </a:r>
          </a:p>
          <a:p>
            <a:endParaRPr lang="en-US" dirty="0"/>
          </a:p>
          <a:p>
            <a:r>
              <a:rPr lang="en-US" dirty="0"/>
              <a:t>4 values</a:t>
            </a:r>
          </a:p>
          <a:p>
            <a:pPr lvl="1"/>
            <a:r>
              <a:rPr lang="en-US" b="1" dirty="0"/>
              <a:t>Individuals and interactions</a:t>
            </a:r>
            <a:r>
              <a:rPr lang="en-US" dirty="0"/>
              <a:t> over processes and tools</a:t>
            </a:r>
          </a:p>
          <a:p>
            <a:pPr lvl="1"/>
            <a:r>
              <a:rPr lang="en-US" b="1" dirty="0"/>
              <a:t>Working software</a:t>
            </a:r>
            <a:r>
              <a:rPr lang="en-US" dirty="0"/>
              <a:t> over comprehensive documentation</a:t>
            </a:r>
          </a:p>
          <a:p>
            <a:pPr lvl="1"/>
            <a:r>
              <a:rPr lang="en-US" b="1" dirty="0"/>
              <a:t>Customer collaboration</a:t>
            </a:r>
            <a:r>
              <a:rPr lang="en-US" dirty="0"/>
              <a:t> over contract negotiation</a:t>
            </a:r>
          </a:p>
          <a:p>
            <a:pPr lvl="1"/>
            <a:r>
              <a:rPr lang="en-US" b="1" dirty="0"/>
              <a:t>Responding to change</a:t>
            </a:r>
            <a:r>
              <a:rPr lang="en-US" dirty="0"/>
              <a:t> over following a 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D5B6D3-8B60-4278-8B2C-7321DF4B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11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F2697-B6C6-4318-8513-4B91E951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Facts</a:t>
            </a:r>
            <a:r>
              <a:rPr lang="fr-FR" dirty="0"/>
              <a:t> and fiction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6DBED6F-61C4-46B3-AFCE-64B92200F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39510"/>
              </p:ext>
            </p:extLst>
          </p:nvPr>
        </p:nvGraphicFramePr>
        <p:xfrm>
          <a:off x="838200" y="1765664"/>
          <a:ext cx="10515600" cy="40284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463673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4279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is just a set of simple rules. 	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is a set of rules and a framework, plus a compatible work culture and ethic. 	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3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Scrum Master is like a project manager. 	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There is no one similar to a traditional project manager in a Scrum project. The Scrum Master makes sure the Scrum framework is followed.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does not require you to have a Business Case.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There should be a justified reason to spend any money in any company and this should be documented. The Product Owner is responsible for ensuring that there is a feasible reason for performing the project and aligning the project with it.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28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allows the Development Team to decide what will be delivered.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A Team only decides on how to deliver; it is up to the Product Owner to determine what will be delivered.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520318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C0C3FA-37DA-4C56-85E4-89E978B2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F2697-B6C6-4318-8513-4B91E951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Facts</a:t>
            </a:r>
            <a:r>
              <a:rPr lang="fr-FR" dirty="0"/>
              <a:t> and fiction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6DBED6F-61C4-46B3-AFCE-64B92200F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698295"/>
              </p:ext>
            </p:extLst>
          </p:nvPr>
        </p:nvGraphicFramePr>
        <p:xfrm>
          <a:off x="838200" y="1915566"/>
          <a:ext cx="10515600" cy="36626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463673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4279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Product Owner is the project manager. 	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Product Owner only creates and maintains the Product Backlog, but does not manage the day to day activities of the Team.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1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tells us everything about managing projects.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Scrum mostly deals with the definition and delivery of the products. Many of the business oriented aspects of the project are done outside Scrum.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88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Product Owner is a representative from the customer.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The Product Owner is one of the people from the performing organization (the organization in charge of producing the final product of the project; a contractor in many cases), and the contact point with the customer. 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381324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DF9789-5A96-4FC8-B9C3-4AC76CE6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26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B48B5-695F-4AA5-8CB3-C41A78D5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agile </a:t>
            </a:r>
            <a:r>
              <a:rPr lang="fr-FR" dirty="0" err="1"/>
              <a:t>manifesto</a:t>
            </a:r>
            <a:r>
              <a:rPr lang="fr-FR" dirty="0"/>
              <a:t> : 12 </a:t>
            </a:r>
            <a:r>
              <a:rPr lang="fr-FR" dirty="0" err="1"/>
              <a:t>principles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E7FE5-B879-4D5C-8CA5-8CF6BF7B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Customer satisfaction by </a:t>
            </a:r>
            <a:r>
              <a:rPr lang="en-US" u="sng" dirty="0"/>
              <a:t>early and continuous delivery</a:t>
            </a:r>
            <a:r>
              <a:rPr lang="en-US" dirty="0"/>
              <a:t> of valuable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Welcome changing requirements</a:t>
            </a:r>
            <a:r>
              <a:rPr lang="en-US" dirty="0"/>
              <a:t>, even in late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Working software is </a:t>
            </a:r>
            <a:r>
              <a:rPr lang="en-US" u="sng" dirty="0"/>
              <a:t>delivered frequently</a:t>
            </a:r>
            <a:r>
              <a:rPr lang="en-US" dirty="0"/>
              <a:t> (weeks rather than months)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Close, daily </a:t>
            </a:r>
            <a:r>
              <a:rPr lang="en-US" u="sng" dirty="0"/>
              <a:t>cooperation between business people and developers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Projects are built around </a:t>
            </a:r>
            <a:r>
              <a:rPr lang="en-US" u="sng" dirty="0"/>
              <a:t>motivated individuals</a:t>
            </a:r>
            <a:r>
              <a:rPr lang="en-US" dirty="0"/>
              <a:t>, who should be trusted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Face-to-face conversation</a:t>
            </a:r>
            <a:r>
              <a:rPr lang="en-US" dirty="0"/>
              <a:t> is the best form of communication (co-location)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D75CC-5BDB-4D75-963B-69CA64C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03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3F990-6AB5-4976-BAD0-2C7EAC80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agile </a:t>
            </a:r>
            <a:r>
              <a:rPr lang="fr-FR" dirty="0" err="1"/>
              <a:t>manifesto</a:t>
            </a:r>
            <a:r>
              <a:rPr lang="fr-FR" dirty="0"/>
              <a:t> : 12 </a:t>
            </a:r>
            <a:r>
              <a:rPr lang="fr-FR" dirty="0" err="1"/>
              <a:t>principles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674BD8-D6AB-4D5E-B6E6-73EC2B27F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u="sng" dirty="0"/>
              <a:t>Working software</a:t>
            </a:r>
            <a:r>
              <a:rPr lang="en-US" dirty="0"/>
              <a:t> is the primary measure of progress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u="sng" dirty="0"/>
              <a:t>Sustainable development</a:t>
            </a:r>
            <a:r>
              <a:rPr lang="en-US" dirty="0"/>
              <a:t>, able to maintain a constant pace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Continuous attention to </a:t>
            </a:r>
            <a:r>
              <a:rPr lang="en-US" u="sng" dirty="0"/>
              <a:t>technical excellence</a:t>
            </a:r>
            <a:r>
              <a:rPr lang="en-US" dirty="0"/>
              <a:t> and good design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u="sng" dirty="0"/>
              <a:t>Simplicity</a:t>
            </a:r>
            <a:r>
              <a:rPr lang="en-US" dirty="0"/>
              <a:t>—the art of maximizing the amount of work not done—is essential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Best architectures, requirements, and designs emerge from </a:t>
            </a:r>
            <a:r>
              <a:rPr lang="en-US" u="sng" dirty="0"/>
              <a:t>self-organizing teams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Regularly, </a:t>
            </a:r>
            <a:r>
              <a:rPr lang="en-US" u="sng" dirty="0"/>
              <a:t>the team reflects on how to become more effective</a:t>
            </a:r>
            <a:r>
              <a:rPr lang="en-US" dirty="0"/>
              <a:t>, and adjusts accordingly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655260-21E9-41AF-9AFB-3A3784F3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9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006F9C2-1C5B-4013-AD0B-7B61C6237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8836" r="5822" b="6034"/>
          <a:stretch/>
        </p:blipFill>
        <p:spPr>
          <a:xfrm>
            <a:off x="5373973" y="1671403"/>
            <a:ext cx="6355830" cy="43621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99176D-A521-4FB8-AFB2-4A6CA970D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89" y="2751555"/>
            <a:ext cx="10515600" cy="2852737"/>
          </a:xfrm>
        </p:spPr>
        <p:txBody>
          <a:bodyPr/>
          <a:lstStyle/>
          <a:p>
            <a:r>
              <a:rPr lang="fr-FR" dirty="0"/>
              <a:t>Scrum </a:t>
            </a:r>
            <a:br>
              <a:rPr lang="fr-FR" dirty="0"/>
            </a:br>
            <a:r>
              <a:rPr lang="fr-FR" dirty="0"/>
              <a:t>Fundamentals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E57BAB3-E3AE-42F2-A97B-1BFEE6B68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603514"/>
              </p:ext>
            </p:extLst>
          </p:nvPr>
        </p:nvGraphicFramePr>
        <p:xfrm>
          <a:off x="831850" y="667061"/>
          <a:ext cx="10897953" cy="68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F0CA00-279F-4B14-88BB-A4BC1379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98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0209A-0A8E-4D83-8121-75D56553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of Scrum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13D76-6581-4D85-934A-34476A73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(n): A framework within which people can address complex adaptive problems, while productively and creatively delivering products of the highest possible value. </a:t>
            </a:r>
          </a:p>
          <a:p>
            <a:r>
              <a:rPr lang="fr-FR" dirty="0"/>
              <a:t>Scrum </a:t>
            </a:r>
            <a:r>
              <a:rPr lang="fr-FR" dirty="0" err="1"/>
              <a:t>is</a:t>
            </a:r>
            <a:r>
              <a:rPr lang="fr-FR" dirty="0"/>
              <a:t>: </a:t>
            </a:r>
          </a:p>
          <a:p>
            <a:pPr lvl="1"/>
            <a:r>
              <a:rPr lang="fr-FR" dirty="0" err="1"/>
              <a:t>Lightweight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Simple to </a:t>
            </a:r>
            <a:r>
              <a:rPr lang="fr-FR" dirty="0" err="1"/>
              <a:t>understand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Difficult</a:t>
            </a:r>
            <a:r>
              <a:rPr lang="fr-FR" dirty="0"/>
              <a:t> to master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(Scrum guide - Jeff Sutherland &amp; Ken </a:t>
            </a:r>
            <a:r>
              <a:rPr lang="fr-FR" i="1" dirty="0" err="1"/>
              <a:t>Schwaber</a:t>
            </a:r>
            <a:r>
              <a:rPr lang="fr-FR" i="1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A1316C-194D-4A77-8B2F-681911E4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96F1-5415-49ED-8435-849E0816306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14693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TM02900743[[fn=Organique]]</Template>
  <TotalTime>2180</TotalTime>
  <Words>2595</Words>
  <Application>Microsoft Office PowerPoint</Application>
  <PresentationFormat>Grand écran</PresentationFormat>
  <Paragraphs>535</Paragraphs>
  <Slides>51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 2</vt:lpstr>
      <vt:lpstr>HDOfficeLightV0</vt:lpstr>
      <vt:lpstr>Office Theme</vt:lpstr>
      <vt:lpstr>Introduction to Scrum</vt:lpstr>
      <vt:lpstr>Agile methods</vt:lpstr>
      <vt:lpstr>Traditional lifecycle</vt:lpstr>
      <vt:lpstr>Iterative / Incremental process</vt:lpstr>
      <vt:lpstr>The agile manifesto</vt:lpstr>
      <vt:lpstr>The agile manifesto : 12 principles</vt:lpstr>
      <vt:lpstr>The agile manifesto : 12 principles</vt:lpstr>
      <vt:lpstr>Scrum  Fundamentals</vt:lpstr>
      <vt:lpstr>Definition of Scrum</vt:lpstr>
      <vt:lpstr>Scrum : The inventors</vt:lpstr>
      <vt:lpstr>Scrum vs Traditional methods</vt:lpstr>
      <vt:lpstr>The Scrum timeline</vt:lpstr>
      <vt:lpstr>Scrum elements</vt:lpstr>
      <vt:lpstr>Scrum pillars</vt:lpstr>
      <vt:lpstr>Présentation PowerPoint</vt:lpstr>
      <vt:lpstr>Scrum Roles</vt:lpstr>
      <vt:lpstr>Scrum roles</vt:lpstr>
      <vt:lpstr>Scrum roles - Product owner</vt:lpstr>
      <vt:lpstr>Scrum roles – Product owner</vt:lpstr>
      <vt:lpstr>Scrum roles - Product owner</vt:lpstr>
      <vt:lpstr>Scrum roles – Scrum master</vt:lpstr>
      <vt:lpstr>Scrum roles – Scrum master</vt:lpstr>
      <vt:lpstr>Scrum roles – Development team</vt:lpstr>
      <vt:lpstr>Scrum roles - Stakeholders</vt:lpstr>
      <vt:lpstr>Scrum roles – Project manager ??</vt:lpstr>
      <vt:lpstr>Scrum events</vt:lpstr>
      <vt:lpstr>Timeboxing</vt:lpstr>
      <vt:lpstr>Before the first sprint</vt:lpstr>
      <vt:lpstr>Product backlog grooming</vt:lpstr>
      <vt:lpstr>Planning poker</vt:lpstr>
      <vt:lpstr>Scrum events – The Sprint</vt:lpstr>
      <vt:lpstr>Scrum events – Sprint planning</vt:lpstr>
      <vt:lpstr>Scrum events – Daily scrum</vt:lpstr>
      <vt:lpstr>Scrum events – Sprint review</vt:lpstr>
      <vt:lpstr>Scrum events – Sprint retrospective</vt:lpstr>
      <vt:lpstr>Scrum artefacts</vt:lpstr>
      <vt:lpstr>Scrum Artefacts – Product Backlog</vt:lpstr>
      <vt:lpstr>Scrum Artefacts – Product Backlog</vt:lpstr>
      <vt:lpstr>Scrum artefacts - Story</vt:lpstr>
      <vt:lpstr>Scrum artefacts - Story</vt:lpstr>
      <vt:lpstr>Scrum artefacts - Story</vt:lpstr>
      <vt:lpstr>Scrum artefacts – Sprint Backlog</vt:lpstr>
      <vt:lpstr>Scrum artefacts – Sprint Backlog</vt:lpstr>
      <vt:lpstr>Scrum artefacts – Increment</vt:lpstr>
      <vt:lpstr>Scrum artefacts – Definition of Done</vt:lpstr>
      <vt:lpstr>Scrum artefacts – Burdown Chart</vt:lpstr>
      <vt:lpstr>Présentation PowerPoint</vt:lpstr>
      <vt:lpstr>Conclusion</vt:lpstr>
      <vt:lpstr>Facts and fiction</vt:lpstr>
      <vt:lpstr>Facts and fiction</vt:lpstr>
      <vt:lpstr>Facts and fiction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Scrum</dc:title>
  <dc:creator>Ben</dc:creator>
  <cp:lastModifiedBy>Ben</cp:lastModifiedBy>
  <cp:revision>192</cp:revision>
  <dcterms:created xsi:type="dcterms:W3CDTF">2017-10-28T03:47:16Z</dcterms:created>
  <dcterms:modified xsi:type="dcterms:W3CDTF">2017-12-15T11:34:04Z</dcterms:modified>
</cp:coreProperties>
</file>